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E9136-42FA-40A2-AC7A-6B95EC502B43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01EB2-457C-449E-9313-4B3AE952DB2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70755A6-243B-4CFD-9DD4-211A33551877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7FC7E8-ACFB-46B1-B719-ADE1FECA5A2E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786058"/>
            <a:ext cx="8572560" cy="339568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r>
              <a:rPr lang="en-US" b="0" dirty="0"/>
              <a:t>10</a:t>
            </a:r>
            <a:r>
              <a:rPr lang="en-US" b="0" baseline="30000" dirty="0"/>
              <a:t>th</a:t>
            </a:r>
            <a:r>
              <a:rPr lang="en-US" b="0" dirty="0"/>
              <a:t> form</a:t>
            </a:r>
          </a:p>
          <a:p>
            <a:pPr algn="r"/>
            <a:r>
              <a:rPr lang="en-US" b="0" dirty="0" err="1"/>
              <a:t>Merkova</a:t>
            </a:r>
            <a:r>
              <a:rPr lang="en-US" b="0" dirty="0"/>
              <a:t> </a:t>
            </a:r>
            <a:r>
              <a:rPr lang="en-US" b="0" dirty="0" err="1"/>
              <a:t>alexandra</a:t>
            </a:r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pPr algn="r"/>
            <a:endParaRPr lang="en-US" b="0" dirty="0"/>
          </a:p>
          <a:p>
            <a:r>
              <a:rPr lang="en-US" b="0" dirty="0" err="1"/>
              <a:t>Yuriev</a:t>
            </a:r>
            <a:r>
              <a:rPr lang="en-US" b="0" dirty="0"/>
              <a:t>- </a:t>
            </a:r>
            <a:r>
              <a:rPr lang="en-US" b="0" dirty="0" err="1"/>
              <a:t>Polsky</a:t>
            </a:r>
            <a:endParaRPr lang="en-US" b="0" dirty="0"/>
          </a:p>
          <a:p>
            <a:r>
              <a:rPr lang="en-US" b="0" dirty="0"/>
              <a:t>2019</a:t>
            </a:r>
            <a:endParaRPr lang="ru-RU" b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919310"/>
          </a:xfrm>
        </p:spPr>
        <p:txBody>
          <a:bodyPr>
            <a:normAutofit fontScale="90000"/>
          </a:bodyPr>
          <a:lstStyle/>
          <a:p>
            <a:r>
              <a:rPr lang="en-US" sz="3600" i="1" dirty="0"/>
              <a:t>Project </a:t>
            </a:r>
            <a:r>
              <a:rPr lang="ru-RU" sz="3600" i="1" dirty="0"/>
              <a:t>№</a:t>
            </a:r>
            <a:r>
              <a:rPr lang="en-US" sz="3600" i="1" dirty="0"/>
              <a:t> 1</a:t>
            </a:r>
            <a:br>
              <a:rPr lang="en-US" dirty="0"/>
            </a:br>
            <a:r>
              <a:rPr lang="ru-RU" sz="4400" b="1" dirty="0"/>
              <a:t>«</a:t>
            </a:r>
            <a:r>
              <a:rPr lang="en-US" sz="4400" b="1" dirty="0"/>
              <a:t>Young people’s success stories</a:t>
            </a:r>
            <a:r>
              <a:rPr lang="ru-RU" sz="4400" b="1" dirty="0"/>
              <a:t>»</a:t>
            </a:r>
          </a:p>
        </p:txBody>
      </p:sp>
    </p:spTree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Now I want to tell you about one of the  young people's successful stories.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My story is about Mark Elliot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Zuckerberg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. He's an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american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programmer, who designed and created social network  "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Facebook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". Now  he leads the company "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Facebook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Inc".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лександра\Desktop\Mark-Zuckerb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857628"/>
            <a:ext cx="3654055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00070"/>
          </a:xfrm>
        </p:spPr>
        <p:txBody>
          <a:bodyPr/>
          <a:lstStyle/>
          <a:p>
            <a:r>
              <a:rPr lang="en-US" dirty="0"/>
              <a:t>Biography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571612"/>
            <a:ext cx="4038600" cy="4481716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Mark was born on the 14</a:t>
            </a:r>
            <a:r>
              <a:rPr lang="en-US" sz="1400" baseline="30000" dirty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of May in 1984  in White Plains (NY).  His father is Edward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Zuckerberg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, he works as a dentist. And his mother is  Karen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Zuckerberg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. She's psychiatrist. Mark has 3 sisters.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He has been involved in a computer programming since he was 10 years, when his father gave him his first personal computer. He was fond of computer programming at school and he was the developer of a network version of games "Risk".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Then Mark entered the Harvard University at the department of Psychology, at the behest of his mother.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But at the same time, he visited courses of informatics and practiced his skills in the field of programming.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He created a lot of programs, for example, "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Facemash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", "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CourseMatch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".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Александра\Desktop\Facebook-Founder-Mark-Zuckerberg-Man-of-the-Year-by-the-Magazine-Time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71612"/>
            <a:ext cx="3050617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dirty="0"/>
              <a:t>Facebook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643050"/>
            <a:ext cx="8503920" cy="464347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So, based on the "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Facemash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" program, Mark with his friends Chris Hughes, Dustin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Moskovitz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and Eduardo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Saverin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created a communication masterpiece in the form of the "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Facebook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" social network, which expanded the communication of Harvard students on the local network. A few days later, the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Facebook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project crossed the border of the Harvard University, which was joined by the Ivy League universities in Boston, New York and Canada.</a:t>
            </a:r>
            <a:br>
              <a:rPr lang="en-US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The idea of ​​a social network was to place photos and different information on the pages by users - from scientific to everyday interests.</a:t>
            </a:r>
            <a:br>
              <a:rPr lang="en-US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Soon, Mark left the Harvard and decided to fully engage in his project. And he did it.  In 2015,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Facebook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became the second most visited website in the world and Mark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Zuckerberg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was the youngest dollar billionaire with an official salary of $ 1. In 2017, the number of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Facebook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users reached 2 billion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Александра\Desktop\facebook-f8-2018-0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429132"/>
            <a:ext cx="3302023" cy="1857388"/>
          </a:xfrm>
          <a:prstGeom prst="rect">
            <a:avLst/>
          </a:prstGeom>
          <a:noFill/>
        </p:spPr>
      </p:pic>
      <p:pic>
        <p:nvPicPr>
          <p:cNvPr id="3077" name="Picture 5" descr="C:\Users\Александра\Desktop\9b503a4e849d293ed84711c7e1c089c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714884"/>
            <a:ext cx="2233377" cy="1571636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/>
          <a:lstStyle/>
          <a:p>
            <a:pPr algn="l"/>
            <a:r>
              <a:rPr lang="en-US" dirty="0"/>
              <a:t>   Charity                            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Visit to Russia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In 2015, Zuckerberg announced that he will donate almost his money to charity. In 2016, Mark Zuckerberg and his wife Priscilla Chan announced  the launch of a new project - Chan Zuckerberg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Science.The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project aim to control various diseases.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Mark visited our country in 2012.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Zuckerberg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met with D. A.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Medvedev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and took part in two programs on Channel One. Also he gave an open lecture about himself and the history of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Facebook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to students of Moscow State University named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Lomonosov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534400" cy="773262"/>
          </a:xfrm>
        </p:spPr>
        <p:txBody>
          <a:bodyPr/>
          <a:lstStyle/>
          <a:p>
            <a:r>
              <a:rPr lang="en-US" dirty="0"/>
              <a:t>Nowadays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fortune of 35-years-old Mark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Zuckerberg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for 2019, according to Forbes, amounted to $ 69 billion. This means that he has become richer than Google’s founders Sergey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Brin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and Larry Page. 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Александра\Desktop\AtJ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357562"/>
            <a:ext cx="4643470" cy="2682004"/>
          </a:xfrm>
          <a:prstGeom prst="rect">
            <a:avLst/>
          </a:prstGeom>
          <a:noFill/>
        </p:spPr>
      </p:pic>
      <p:pic>
        <p:nvPicPr>
          <p:cNvPr id="4099" name="Picture 3" descr="C:\Users\Александра\Desktop\mark-zuckerberg-foto-flickr-1024x6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00438"/>
            <a:ext cx="2963265" cy="197647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That's all I wanted to tell you about this smartest young man. I hope there will be more such outstanding people in our world.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5" name="Picture 5" descr="C:\Users\Александра\Desktop\FB-Icon-Bearbeitet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4" y="2000240"/>
            <a:ext cx="3571876" cy="3571876"/>
          </a:xfrm>
          <a:prstGeom prst="rect">
            <a:avLst/>
          </a:prstGeom>
          <a:noFill/>
        </p:spPr>
      </p:pic>
      <p:pic>
        <p:nvPicPr>
          <p:cNvPr id="5126" name="Picture 6" descr="C:\Users\Александра\Desktop\BN-MS928_201602_G_2016022314032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214687"/>
            <a:ext cx="3786214" cy="252642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126</TotalTime>
  <Words>246</Words>
  <Application>Microsoft Office PowerPoint</Application>
  <PresentationFormat>Экран (4:3)</PresentationFormat>
  <Paragraphs>27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Calibri</vt:lpstr>
      <vt:lpstr>Georgia</vt:lpstr>
      <vt:lpstr>Wingdings</vt:lpstr>
      <vt:lpstr>Wingdings 2</vt:lpstr>
      <vt:lpstr>Официальная</vt:lpstr>
      <vt:lpstr>Project № 1 «Young people’s success stories»</vt:lpstr>
      <vt:lpstr>Презентация PowerPoint</vt:lpstr>
      <vt:lpstr>Biography</vt:lpstr>
      <vt:lpstr>Facebook</vt:lpstr>
      <vt:lpstr>   Charity                                Visit to Russia</vt:lpstr>
      <vt:lpstr>Nowadays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№ 1 «</dc:title>
  <dc:creator>Александра</dc:creator>
  <cp:lastModifiedBy>Елена Плишкина</cp:lastModifiedBy>
  <cp:revision>14</cp:revision>
  <dcterms:created xsi:type="dcterms:W3CDTF">2019-10-18T15:37:40Z</dcterms:created>
  <dcterms:modified xsi:type="dcterms:W3CDTF">2019-11-04T08:52:30Z</dcterms:modified>
</cp:coreProperties>
</file>