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0" r:id="rId4"/>
    <p:sldId id="266" r:id="rId5"/>
    <p:sldId id="261" r:id="rId6"/>
    <p:sldId id="267" r:id="rId7"/>
    <p:sldId id="26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2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2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2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2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9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1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8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94AB4-5283-4448-A657-47FD43FC783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0F95-383A-4776-823B-1D9148D88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8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игровых технологий на уроках английского языка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игр технологии\фото спектакли\ДЛЯ ПЕЧАТИ\IMG_7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53" y="-70052"/>
            <a:ext cx="9351181" cy="70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6653" y="-85847"/>
            <a:ext cx="93245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технологии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английского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(Игра «</a:t>
            </a:r>
            <a:r>
              <a:rPr lang="ru-RU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мелодию»).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03" y="188640"/>
            <a:ext cx="8944193" cy="6278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мелодию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(«Name the tune»)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или заранее выбранный учащийся готовит подборку музыкальных отрывков,  с помощью которых можно повторить какое – либо грамматическое явление. Учащиеся слушают и угадывают. (Например,«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worry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it easy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 - повелительное наклонение). Тот, кто угадает больше всех, получает хорошую оценку. Если подборку составлял ученик, он тоже получает оценку. При подборе музыкальных отрывков нужно соблюдать два условия: песни должны быть узнаваемыми, слова понятно произноситься исполнителем.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социокультурный аспект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знакомство с популярными музыкальными произведениями стран изучаемого языка;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азвивающий аспект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внимания, способности к сравнению, сопоставлению, формулированию грамматического правила, умения использовать опоры для построения высказывания,  оценивать правильность выполнения учебной задачи;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оспитательный аспект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воспитание интереса к изучению культуры англоязычных стран, уважительного отношения к музыкальной культуре стран изучаемого языка, любознательности;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чебный аспект -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грамматических навыков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говорения;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опутствующая задача: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извлечения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ез названия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9368"/>
            <a:ext cx="1743517" cy="980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Повелительное наклонение</a:t>
            </a:r>
            <a:endParaRPr lang="ru-RU" dirty="0"/>
          </a:p>
        </p:txBody>
      </p:sp>
      <p:pic>
        <p:nvPicPr>
          <p:cNvPr id="2050" name="Picture 2" descr="http://www.hohmodrom.ru/upload/99971/projimg/132508/hohmodrom_Memoirs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26" y="-109368"/>
            <a:ext cx="9285026" cy="69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61338"/>
            <a:ext cx="66247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Повелительное наклонение –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Imperative Mood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Без названия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5433" y="2204864"/>
            <a:ext cx="972108" cy="5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8064896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попросить,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посоветовать, предупредить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приказать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сделать, мы используем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 без частички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to church …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(Don’t worry),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отрицательных предложений мы будем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налагать запреты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просить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советовать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чего-то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образовать отрицание, мы ставим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вспомогательный глагол 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частицу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worry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(be happy) …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speak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w must go on &amp; what can i do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4048" y="4077072"/>
            <a:ext cx="1868400" cy="1050975"/>
          </a:xfrm>
          <a:prstGeom prst="rect">
            <a:avLst/>
          </a:prstGeom>
        </p:spPr>
      </p:pic>
      <p:pic>
        <p:nvPicPr>
          <p:cNvPr id="1026" name="Picture 2" descr="https://wallpapershome.ru/images/pages/pic_hs/9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697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w must go on &amp; what can i do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0192" y="4628827"/>
            <a:ext cx="2086329" cy="1173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18" y="365532"/>
            <a:ext cx="548290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Модальные глаголы –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Verbs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7488"/>
            <a:ext cx="8424936" cy="65864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Модальные глаголы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 языке отличаются от остальных глаголов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они не используются самостоятельно и не обозначают конкретного действия или состояния, они отражают его модальность, то есть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нему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говорящего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(must, should, can, may … )</a:t>
            </a:r>
          </a:p>
          <a:p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 Show must go on …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? 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What can I do ?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266" y="212737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73844" y="2143914"/>
            <a:ext cx="792088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93746" y="149225"/>
            <a:ext cx="792088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262" y="3512583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780721" y="3430697"/>
            <a:ext cx="792088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01254" y="4581128"/>
            <a:ext cx="792088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0226" y="4610281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73262" y="5675181"/>
            <a:ext cx="792088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0721" y="5675181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'm thinking about it &amp; is it me you looking for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799" y="2636912"/>
            <a:ext cx="1484357" cy="834951"/>
          </a:xfrm>
          <a:prstGeom prst="rect">
            <a:avLst/>
          </a:prstGeom>
        </p:spPr>
      </p:pic>
      <p:pic>
        <p:nvPicPr>
          <p:cNvPr id="1026" name="Picture 2" descr="https://i.ytimg.com/vi/GEV9nsupuDE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816" y="-317463"/>
            <a:ext cx="9795815" cy="73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'm thinking about it &amp; is it me you looking for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5816" y="1772816"/>
            <a:ext cx="508248" cy="285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332656"/>
            <a:ext cx="604867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длительное время –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 Progressive Tense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94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</a:t>
            </a:r>
            <a:endParaRPr lang="en-US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Длительное действие, совершающееся в момент речи (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Длительное действие, совершающееся в настоящее время, но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 момент речи.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Запланированное будущее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/ is / are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/ is / are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 Am / is / are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ing?</a:t>
            </a:r>
          </a:p>
          <a:p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thinking about it…</a:t>
            </a:r>
          </a:p>
          <a:p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looking for…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 flipV="1">
            <a:off x="755576" y="2276872"/>
            <a:ext cx="720080" cy="7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 flipH="1" flipV="1">
            <a:off x="-1404664" y="3307635"/>
            <a:ext cx="216024" cy="4571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 flipV="1">
            <a:off x="584612" y="3384973"/>
            <a:ext cx="675020" cy="7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 flipV="1">
            <a:off x="1993203" y="4099819"/>
            <a:ext cx="675020" cy="7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222</Words>
  <Application>Microsoft Office PowerPoint</Application>
  <PresentationFormat>Экран (4:3)</PresentationFormat>
  <Paragraphs>60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Применение игровых технологий на уроках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User</dc:creator>
  <cp:lastModifiedBy>User</cp:lastModifiedBy>
  <cp:revision>37</cp:revision>
  <dcterms:created xsi:type="dcterms:W3CDTF">2018-02-09T18:49:59Z</dcterms:created>
  <dcterms:modified xsi:type="dcterms:W3CDTF">2019-04-07T17:48:12Z</dcterms:modified>
</cp:coreProperties>
</file>