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8"/>
  </p:handoutMasterIdLst>
  <p:sldIdLst>
    <p:sldId id="256" r:id="rId2"/>
    <p:sldId id="267" r:id="rId3"/>
    <p:sldId id="268" r:id="rId4"/>
    <p:sldId id="259" r:id="rId5"/>
    <p:sldId id="260" r:id="rId6"/>
    <p:sldId id="261" r:id="rId7"/>
    <p:sldId id="262" r:id="rId8"/>
    <p:sldId id="269" r:id="rId9"/>
    <p:sldId id="270" r:id="rId10"/>
    <p:sldId id="271" r:id="rId11"/>
    <p:sldId id="273" r:id="rId12"/>
    <p:sldId id="272" r:id="rId13"/>
    <p:sldId id="263" r:id="rId14"/>
    <p:sldId id="264" r:id="rId15"/>
    <p:sldId id="27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34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86A8D-6F17-425A-B05F-792A8A0F5716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57ED9-F759-4E75-ABC9-64139141BA3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0;&#1086;&#1085;&#1089;&#1090;&#1072;&#1085;&#1090;&#1080;&#1085;\Desktop\&#1059;&#1088;&#1086;&#1082;%20&#1058;&#1072;&#1085;&#1103;%202019\Top%2010%20Facts%20About%20The%20United%20Kingdom%20(1).mp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5000628" y="428604"/>
            <a:ext cx="3929090" cy="297296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«</a:t>
            </a:r>
            <a:r>
              <a:rPr lang="en-US" sz="2800" dirty="0" smtClean="0"/>
              <a:t>Some </a:t>
            </a:r>
            <a:r>
              <a:rPr lang="en-US" sz="2800" dirty="0" err="1" smtClean="0"/>
              <a:t>FaCTS</a:t>
            </a:r>
            <a:r>
              <a:rPr lang="en-US" sz="2800" dirty="0" smtClean="0"/>
              <a:t> about Great Britain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5000628" y="3643314"/>
            <a:ext cx="3929090" cy="997798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ru-RU" sz="1800" dirty="0" smtClean="0"/>
              <a:t>21</a:t>
            </a:r>
            <a:r>
              <a:rPr lang="en-US" sz="1800" baseline="30000" dirty="0" err="1" smtClean="0"/>
              <a:t>st</a:t>
            </a:r>
            <a:r>
              <a:rPr lang="en-US" sz="1800" dirty="0" smtClean="0"/>
              <a:t> of May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69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58204" cy="1285884"/>
          </a:xfrm>
        </p:spPr>
        <p:txBody>
          <a:bodyPr>
            <a:normAutofit/>
          </a:bodyPr>
          <a:lstStyle/>
          <a:p>
            <a:r>
              <a:rPr lang="en-US" dirty="0" smtClean="0"/>
              <a:t>Call the Name of a giant observation wheel!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1714488"/>
            <a:ext cx="700092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29642" cy="12858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bridge crosses the River Thames and became the iconic Symbol of London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19290"/>
            <a:ext cx="7239000" cy="482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29642" cy="12858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was used the Durham Cathedral in the cinema industry?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643050"/>
            <a:ext cx="700092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0722"/>
            <a:ext cx="9144000" cy="696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a Presentation  of Great Britain</a:t>
            </a:r>
            <a:endParaRPr lang="ru-RU" dirty="0"/>
          </a:p>
        </p:txBody>
      </p:sp>
      <p:pic>
        <p:nvPicPr>
          <p:cNvPr id="2" name="Picture 2" descr="C:\Documents and Settings\admin\Desktop\Урок\goroda-velikobritanii-na-kart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609724"/>
            <a:ext cx="6572296" cy="4962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Please answer following questions!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What difficulties did you come across during the lesson?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Would you  like to get the lessons in such form?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How can you characterize the lesson in one word?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0722"/>
            <a:ext cx="9144000" cy="696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Home task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Find information and prepare a report about places of interest </a:t>
            </a:r>
            <a:r>
              <a:rPr lang="en-US" smtClean="0"/>
              <a:t>in London</a:t>
            </a:r>
          </a:p>
          <a:p>
            <a:endParaRPr lang="en-US" dirty="0" smtClean="0"/>
          </a:p>
          <a:p>
            <a:r>
              <a:rPr lang="en-US" dirty="0" smtClean="0"/>
              <a:t>Find a video to the topic “Great Britain”, “Cities of Great Britain”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99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/>
              <a:t>Thank you for your attention</a:t>
            </a:r>
            <a:endParaRPr lang="ru-RU" sz="4800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5" y="-216336"/>
            <a:ext cx="9254123" cy="707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Articles with geographical names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3291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19500"/>
                <a:gridCol w="3619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with article </a:t>
                      </a:r>
                      <a:r>
                        <a:rPr lang="en-US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THE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NO 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article (-)</a:t>
                      </a:r>
                      <a:endParaRPr lang="ru-RU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Oceans, straits,</a:t>
                      </a:r>
                      <a:r>
                        <a:rPr lang="en-US" baseline="0" dirty="0" smtClean="0"/>
                        <a:t> seas, canals, waterfalls, groups of islands, groups of lakes, mountains chains, gulfs, deserts, regions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With words </a:t>
                      </a:r>
                      <a:r>
                        <a:rPr lang="en-US" i="1" baseline="0" dirty="0" err="1" smtClean="0"/>
                        <a:t>Republik</a:t>
                      </a:r>
                      <a:r>
                        <a:rPr lang="en-US" i="1" baseline="0" dirty="0" smtClean="0"/>
                        <a:t>, Union, States, Kingdom</a:t>
                      </a:r>
                    </a:p>
                    <a:p>
                      <a:endParaRPr lang="en-US" i="1" baseline="0" dirty="0" smtClean="0"/>
                    </a:p>
                    <a:p>
                      <a:r>
                        <a:rPr lang="en-US" i="1" baseline="0" dirty="0" smtClean="0"/>
                        <a:t>With abbreviations: the USA, the UK, the USSR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Cities*, countries**,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continents, lakes, peaks, mountains,</a:t>
                      </a:r>
                      <a:r>
                        <a:rPr lang="en-US" baseline="0" dirty="0" smtClean="0"/>
                        <a:t> bays,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u="sng" baseline="0" dirty="0" smtClean="0"/>
                        <a:t>But:</a:t>
                      </a:r>
                      <a:r>
                        <a:rPr lang="en-US" u="none" baseline="0" dirty="0" smtClean="0"/>
                        <a:t> *the Hague</a:t>
                      </a:r>
                    </a:p>
                    <a:p>
                      <a:endParaRPr lang="en-US" u="none" baseline="0" dirty="0" smtClean="0"/>
                    </a:p>
                    <a:p>
                      <a:r>
                        <a:rPr lang="en-US" u="none" baseline="0" dirty="0" smtClean="0"/>
                        <a:t>** the Netherlands</a:t>
                      </a:r>
                    </a:p>
                    <a:p>
                      <a:endParaRPr lang="en-US" u="none" baseline="0" dirty="0" smtClean="0"/>
                    </a:p>
                    <a:p>
                      <a:endParaRPr lang="ru-RU" u="sng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99"/>
            <a:ext cx="9144000" cy="70008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in the Gaps with the/ -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987336"/>
            <a:ext cx="3521075" cy="175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71472" y="1600200"/>
            <a:ext cx="7127776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____Oxford			____English Channel</a:t>
            </a:r>
          </a:p>
          <a:p>
            <a:pPr>
              <a:buNone/>
            </a:pPr>
            <a:r>
              <a:rPr lang="en-US" dirty="0" smtClean="0"/>
              <a:t>____River Thames	____UK</a:t>
            </a:r>
          </a:p>
          <a:p>
            <a:pPr>
              <a:buNone/>
            </a:pPr>
            <a:r>
              <a:rPr lang="en-US" dirty="0" smtClean="0"/>
              <a:t>____British Isles		____Highlands</a:t>
            </a:r>
          </a:p>
          <a:p>
            <a:pPr>
              <a:buNone/>
            </a:pPr>
            <a:r>
              <a:rPr lang="en-US" dirty="0" smtClean="0"/>
              <a:t>____London		____Ben Nevis</a:t>
            </a:r>
          </a:p>
          <a:p>
            <a:pPr>
              <a:buNone/>
            </a:pPr>
            <a:r>
              <a:rPr lang="en-US" dirty="0" smtClean="0"/>
              <a:t>____Scotland		____Lake Loch Ness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7620" y="500042"/>
            <a:ext cx="3521075" cy="175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4810" y="2428868"/>
            <a:ext cx="3521075" cy="175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 noCrop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571480"/>
            <a:ext cx="7358114" cy="175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8" y="0"/>
            <a:ext cx="9043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__-__</a:t>
            </a:r>
            <a:r>
              <a:rPr lang="en-US" dirty="0" smtClean="0"/>
              <a:t>Oxford			</a:t>
            </a:r>
            <a:r>
              <a:rPr lang="en-US" u="sng" dirty="0" smtClean="0">
                <a:solidFill>
                  <a:srgbClr val="FF0000"/>
                </a:solidFill>
              </a:rPr>
              <a:t>_the_ </a:t>
            </a:r>
            <a:r>
              <a:rPr lang="en-US" dirty="0" smtClean="0"/>
              <a:t>English Channel</a:t>
            </a:r>
          </a:p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  </a:t>
            </a:r>
            <a:r>
              <a:rPr lang="en-US" u="sng" dirty="0" err="1" smtClean="0">
                <a:solidFill>
                  <a:srgbClr val="FF0000"/>
                </a:solidFill>
              </a:rPr>
              <a:t>the_</a:t>
            </a:r>
            <a:r>
              <a:rPr lang="en-US" dirty="0" err="1" smtClean="0"/>
              <a:t>River</a:t>
            </a:r>
            <a:r>
              <a:rPr lang="en-US" dirty="0" smtClean="0"/>
              <a:t> Thames	</a:t>
            </a:r>
            <a:r>
              <a:rPr lang="en-US" u="sng" dirty="0" smtClean="0">
                <a:solidFill>
                  <a:srgbClr val="FF0000"/>
                </a:solidFill>
              </a:rPr>
              <a:t> _</a:t>
            </a:r>
            <a:r>
              <a:rPr lang="en-US" u="sng" dirty="0" err="1" smtClean="0">
                <a:solidFill>
                  <a:srgbClr val="FF0000"/>
                </a:solidFill>
              </a:rPr>
              <a:t>the_</a:t>
            </a:r>
            <a:r>
              <a:rPr lang="en-US" dirty="0" err="1" smtClean="0"/>
              <a:t>UK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_</a:t>
            </a:r>
            <a:r>
              <a:rPr lang="en-US" u="sng" dirty="0" err="1" smtClean="0">
                <a:solidFill>
                  <a:srgbClr val="FF0000"/>
                </a:solidFill>
              </a:rPr>
              <a:t>the_</a:t>
            </a:r>
            <a:r>
              <a:rPr lang="en-US" dirty="0" err="1" smtClean="0"/>
              <a:t>British</a:t>
            </a:r>
            <a:r>
              <a:rPr lang="en-US" dirty="0" smtClean="0"/>
              <a:t> Isles		</a:t>
            </a:r>
            <a:r>
              <a:rPr lang="en-US" u="sng" dirty="0" smtClean="0">
                <a:solidFill>
                  <a:srgbClr val="FF0000"/>
                </a:solidFill>
              </a:rPr>
              <a:t> _the_ </a:t>
            </a:r>
            <a:r>
              <a:rPr lang="en-US" dirty="0" smtClean="0"/>
              <a:t>Highlands</a:t>
            </a:r>
          </a:p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__-__</a:t>
            </a:r>
            <a:r>
              <a:rPr lang="en-US" dirty="0" smtClean="0"/>
              <a:t>London		</a:t>
            </a:r>
            <a:r>
              <a:rPr lang="en-US" u="sng" dirty="0" smtClean="0">
                <a:solidFill>
                  <a:srgbClr val="FF0000"/>
                </a:solidFill>
              </a:rPr>
              <a:t> __-__ </a:t>
            </a:r>
            <a:r>
              <a:rPr lang="en-US" dirty="0" smtClean="0"/>
              <a:t>Ben Nevis</a:t>
            </a:r>
          </a:p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__-__</a:t>
            </a:r>
            <a:r>
              <a:rPr lang="en-US" dirty="0" smtClean="0"/>
              <a:t>Scotland		</a:t>
            </a:r>
            <a:r>
              <a:rPr lang="en-US" u="sng" dirty="0" smtClean="0">
                <a:solidFill>
                  <a:srgbClr val="FF0000"/>
                </a:solidFill>
              </a:rPr>
              <a:t> __-__ </a:t>
            </a:r>
            <a:r>
              <a:rPr lang="en-US" dirty="0" smtClean="0"/>
              <a:t>Lake Loch Ness</a:t>
            </a:r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0-1 mistakes 5</a:t>
            </a:r>
          </a:p>
          <a:p>
            <a:pPr>
              <a:buNone/>
            </a:pPr>
            <a:r>
              <a:rPr lang="en-US" dirty="0" smtClean="0"/>
              <a:t>2-3 mistakes 4</a:t>
            </a:r>
          </a:p>
          <a:p>
            <a:pPr>
              <a:buNone/>
            </a:pPr>
            <a:r>
              <a:rPr lang="en-US" dirty="0" smtClean="0"/>
              <a:t>4-5 mistakes 3</a:t>
            </a:r>
          </a:p>
          <a:p>
            <a:pPr>
              <a:buNone/>
            </a:pPr>
            <a:r>
              <a:rPr lang="en-US" dirty="0" smtClean="0"/>
              <a:t>6 and more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4336"/>
            <a:ext cx="9144000" cy="707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Watch the Video and make the task!</a:t>
            </a:r>
            <a:endParaRPr lang="ru-RU" dirty="0"/>
          </a:p>
        </p:txBody>
      </p:sp>
      <p:pic>
        <p:nvPicPr>
          <p:cNvPr id="6" name="Top 10 Facts About The United Kingdom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85721" y="1484784"/>
            <a:ext cx="8518750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900"/>
            <a:ext cx="9147354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Match the words with their definition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Fish and chips</a:t>
            </a:r>
          </a:p>
          <a:p>
            <a:pPr marL="514350" indent="-514350">
              <a:buAutoNum type="arabicParenR"/>
            </a:pPr>
            <a:r>
              <a:rPr lang="en-US" dirty="0" smtClean="0"/>
              <a:t>Cheddar</a:t>
            </a:r>
          </a:p>
          <a:p>
            <a:pPr marL="514350" indent="-514350">
              <a:buAutoNum type="arabicParenR"/>
            </a:pPr>
            <a:r>
              <a:rPr lang="en-US" dirty="0" smtClean="0"/>
              <a:t>Bacon and eggs</a:t>
            </a:r>
          </a:p>
          <a:p>
            <a:pPr marL="514350" indent="-514350">
              <a:buAutoNum type="arabicParenR"/>
            </a:pPr>
            <a:r>
              <a:rPr lang="en-US" dirty="0" smtClean="0"/>
              <a:t>Scone</a:t>
            </a:r>
          </a:p>
          <a:p>
            <a:pPr marL="514350" indent="-514350">
              <a:buAutoNum type="arabicParenR"/>
            </a:pPr>
            <a:r>
              <a:rPr lang="en-US" dirty="0" err="1" smtClean="0"/>
              <a:t>Haggies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Porridge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563888" y="1142984"/>
            <a:ext cx="4248472" cy="498317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lphaLcParenR"/>
            </a:pPr>
            <a:r>
              <a:rPr lang="en-US" sz="1800" dirty="0" smtClean="0"/>
              <a:t>food which is made with cereal usually oats(the oats are boiled in water, milk or broth)</a:t>
            </a:r>
          </a:p>
          <a:p>
            <a:pPr marL="457200" indent="-457200">
              <a:buAutoNum type="alphaLcParenR"/>
            </a:pPr>
            <a:r>
              <a:rPr lang="en-US" sz="1800" dirty="0" smtClean="0"/>
              <a:t>a small round cake that is like bread made from flour, milk and little fat</a:t>
            </a:r>
          </a:p>
          <a:p>
            <a:pPr marL="457200" indent="-457200">
              <a:buAutoNum type="alphaLcParenR"/>
            </a:pPr>
            <a:r>
              <a:rPr lang="en-US" sz="1800" dirty="0" smtClean="0"/>
              <a:t>hard yellow cheese with a nutty </a:t>
            </a:r>
            <a:r>
              <a:rPr lang="en-US" sz="1800" dirty="0" err="1" smtClean="0"/>
              <a:t>flavour</a:t>
            </a:r>
            <a:endParaRPr lang="en-US" sz="1800" dirty="0" smtClean="0"/>
          </a:p>
          <a:p>
            <a:pPr marL="457200" indent="-457200">
              <a:buAutoNum type="alphaLcParenR"/>
            </a:pPr>
            <a:r>
              <a:rPr lang="en-US" sz="1800" dirty="0" smtClean="0"/>
              <a:t>hot dish consisting of fried fish in batter served with potato chips.</a:t>
            </a:r>
          </a:p>
          <a:p>
            <a:pPr marL="457200" indent="-457200">
              <a:buAutoNum type="alphaLcParenR"/>
            </a:pPr>
            <a:r>
              <a:rPr lang="en-US" sz="1800" dirty="0" smtClean="0"/>
              <a:t>dish for breakfast consisting of fried eggs</a:t>
            </a:r>
          </a:p>
          <a:p>
            <a:pPr marL="457200" indent="-457200">
              <a:buAutoNum type="alphaLcParenR"/>
            </a:pPr>
            <a:r>
              <a:rPr lang="en-US" sz="1800" dirty="0" smtClean="0"/>
              <a:t>traditional Scottish dish –stomach of a sheep stuffed with a mixture of chopped sheep’s heart, liver and lungs, onions, fat and seasoning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Name of the British Flag?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05994"/>
            <a:ext cx="5857916" cy="38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Call the name of this construction!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059" y="1500174"/>
            <a:ext cx="7413141" cy="481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Name of official residence of Queen Elizabeth II?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748191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7520</TotalTime>
  <Words>347</Words>
  <Application>Microsoft Office PowerPoint</Application>
  <PresentationFormat>Экран (4:3)</PresentationFormat>
  <Paragraphs>72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 «Some FaCTS about Great Britain»</vt:lpstr>
      <vt:lpstr>Articles with geographical names</vt:lpstr>
      <vt:lpstr>Fill in the Gaps with the/ -</vt:lpstr>
      <vt:lpstr>Answers</vt:lpstr>
      <vt:lpstr>Watch the Video and make the task!</vt:lpstr>
      <vt:lpstr>Match the words with their definition</vt:lpstr>
      <vt:lpstr>What is the Name of the British Flag?</vt:lpstr>
      <vt:lpstr>Call the name of this construction!</vt:lpstr>
      <vt:lpstr>What is the Name of official residence of Queen Elizabeth II?</vt:lpstr>
      <vt:lpstr>Call the Name of a giant observation wheel!</vt:lpstr>
      <vt:lpstr>This bridge crosses the River Thames and became the iconic Symbol of London</vt:lpstr>
      <vt:lpstr>How was used the Durham Cathedral in the cinema industry?</vt:lpstr>
      <vt:lpstr>Make a Presentation  of Great Britain</vt:lpstr>
      <vt:lpstr>Please answer following questions!</vt:lpstr>
      <vt:lpstr> Home task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Константин</cp:lastModifiedBy>
  <cp:revision>77</cp:revision>
  <dcterms:modified xsi:type="dcterms:W3CDTF">2011-10-03T14:02:42Z</dcterms:modified>
</cp:coreProperties>
</file>