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56" r:id="rId2"/>
    <p:sldId id="266" r:id="rId3"/>
    <p:sldId id="270" r:id="rId4"/>
    <p:sldId id="267" r:id="rId5"/>
    <p:sldId id="268" r:id="rId6"/>
    <p:sldId id="258" r:id="rId7"/>
    <p:sldId id="259" r:id="rId8"/>
    <p:sldId id="260" r:id="rId9"/>
    <p:sldId id="271" r:id="rId10"/>
    <p:sldId id="272" r:id="rId11"/>
    <p:sldId id="262" r:id="rId12"/>
    <p:sldId id="275" r:id="rId13"/>
    <p:sldId id="274" r:id="rId14"/>
    <p:sldId id="273" r:id="rId15"/>
    <p:sldId id="276" r:id="rId16"/>
    <p:sldId id="277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7" autoAdjust="0"/>
    <p:restoredTop sz="94640" autoAdjust="0"/>
  </p:normalViewPr>
  <p:slideViewPr>
    <p:cSldViewPr>
      <p:cViewPr>
        <p:scale>
          <a:sx n="100" d="100"/>
          <a:sy n="100" d="100"/>
        </p:scale>
        <p:origin x="-480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13E4-035D-484E-9585-79FC47ED4D92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220B3-0E9A-421A-BE8A-23D23FD2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220B3-0E9A-421A-BE8A-23D23FD2FC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FEBB-2449-4B4C-BC3F-EA3D18695A6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20673-FCAF-489D-9175-43A3A91D6D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B7F5-FB6B-4573-87C5-81898EB491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CA6A0-C018-487D-933B-6D562855D1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B853-DBD4-4DE2-B042-8810871F6E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5932-1339-492B-A096-29EB06384C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02DE-DA7E-479A-B9CD-0B89963C4A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F58D-3572-485A-BC9A-2C7228B3BB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1DA1-5614-4472-9686-EA8F7409BC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C41F-FD87-4CF0-8075-21361B4C8F5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D959C-2A67-4299-8573-432D050DA23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B3288-3BC2-4F8B-A81A-2BB583D9E1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1EA1-C61A-46CA-BF80-5972AA5E9E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B442-2601-4D94-B5EF-EBAE94FD73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FDB51-1D4F-4E8D-BCC2-48EA9FBADC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3ABFDFAC-B8C5-44F7-9C56-E733983CE9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&#1092;&#1080;&#1083;&#1100;&#1084;&#1099;%20&#1089;&#1077;&#1088;&#1080;&#1072;&#1083;&#1099;\1%20&#1084;&#1091;&#1083;&#1100;&#1090;&#1080;&#1082;%20&#1074;%20&#1087;&#1088;&#1077;&#1079;&#1077;&#1085;&#1090;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8;&#1072;&#1073;&#1086;&#1090;&#1072;\&#1076;&#1083;&#1103;%20&#1091;&#1088;&#1086;&#1082;&#1072;\&#1050;&#1080;&#1076;&#1089;%20&#1089;&#1087;&#1086;&#1088;&#1090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Shall We                   ?</a:t>
            </a:r>
            <a:endParaRPr lang="ru-RU" sz="6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38988" cy="4530725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We will:</a:t>
            </a:r>
          </a:p>
          <a:p>
            <a:r>
              <a:rPr lang="en-US" sz="4000" dirty="0" smtClean="0"/>
              <a:t>Watch  videos</a:t>
            </a:r>
          </a:p>
          <a:p>
            <a:r>
              <a:rPr lang="en-US" sz="4000" dirty="0" err="1" smtClean="0"/>
              <a:t>Practise</a:t>
            </a:r>
            <a:r>
              <a:rPr lang="en-US" sz="4000" dirty="0" smtClean="0"/>
              <a:t> sports vocabulary</a:t>
            </a:r>
          </a:p>
          <a:p>
            <a:r>
              <a:rPr lang="en-US" sz="4000" dirty="0" smtClean="0"/>
              <a:t>Read about an extreme sport</a:t>
            </a:r>
          </a:p>
          <a:p>
            <a:r>
              <a:rPr lang="en-US" sz="4000" dirty="0" smtClean="0"/>
              <a:t>Speak about extreme sports</a:t>
            </a:r>
          </a:p>
          <a:p>
            <a:endParaRPr lang="en-US" dirty="0" smtClean="0"/>
          </a:p>
          <a:p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708400" y="476250"/>
            <a:ext cx="4392613" cy="749300"/>
          </a:xfrm>
        </p:spPr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Do Sports</a:t>
            </a:r>
            <a:endParaRPr lang="ru-RU" sz="66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3075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Pre-listening</a:t>
            </a:r>
            <a:endParaRPr lang="ru-RU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</p:txBody>
      </p:sp>
      <p:pic>
        <p:nvPicPr>
          <p:cNvPr id="9" name="Рисунок 8" descr="B and B's big adventure worksheet TO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2699792" y="2060848"/>
            <a:ext cx="3096344" cy="381642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83768" y="3573016"/>
            <a:ext cx="3312368" cy="7920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483768" y="4437112"/>
            <a:ext cx="3312368" cy="576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771800" y="2708920"/>
            <a:ext cx="3024336" cy="230425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627784" y="2060848"/>
            <a:ext cx="3168352" cy="13681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771800" y="2852936"/>
            <a:ext cx="3096344" cy="29523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dirty="0" smtClean="0"/>
              <a:t>Buzz and Bob’s big adventure</a:t>
            </a:r>
            <a:br>
              <a:rPr lang="en-US" sz="3800" b="1" dirty="0" smtClean="0"/>
            </a:br>
            <a:r>
              <a:rPr lang="en-US" sz="3800" b="1" dirty="0" smtClean="0"/>
              <a:t>Make it right!</a:t>
            </a:r>
            <a:endParaRPr lang="ru-RU" sz="3800" b="1" dirty="0" smtClean="0"/>
          </a:p>
        </p:txBody>
      </p:sp>
      <p:pic>
        <p:nvPicPr>
          <p:cNvPr id="9" name="Содержимое 8" descr="B and B's big adventure worksheet BOTT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8651304" cy="4566266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dirty="0" smtClean="0"/>
              <a:t>Watch the video about Buzz and Bob</a:t>
            </a:r>
            <a:endParaRPr lang="ru-RU" sz="3800" b="1" dirty="0" smtClean="0"/>
          </a:p>
        </p:txBody>
      </p:sp>
      <p:pic>
        <p:nvPicPr>
          <p:cNvPr id="5" name="1 мультик в презен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841" y="1124744"/>
            <a:ext cx="8916145" cy="5015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dirty="0" smtClean="0"/>
              <a:t>Check up. Five correct answers – a “5”,  four correct answers – a “4”</a:t>
            </a:r>
            <a:endParaRPr lang="ru-RU" sz="3800" b="1" dirty="0" smtClean="0"/>
          </a:p>
        </p:txBody>
      </p:sp>
      <p:pic>
        <p:nvPicPr>
          <p:cNvPr id="9" name="Содержимое 8" descr="B and B's big adventure worksheet BOTT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672" y="1484784"/>
            <a:ext cx="8686800" cy="4566266"/>
          </a:xfrm>
          <a:ln>
            <a:solidFill>
              <a:srgbClr val="002060"/>
            </a:solidFill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995936" y="3573016"/>
            <a:ext cx="50405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8" y="4005064"/>
            <a:ext cx="57606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95936" y="4437112"/>
            <a:ext cx="43204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23728" y="4869160"/>
            <a:ext cx="115212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58408" y="32129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rocks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686400" y="3645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scared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36171" y="413385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bats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758408" y="45811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surfing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635896" y="5301208"/>
            <a:ext cx="43204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99992" y="5301208"/>
            <a:ext cx="50405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26360" y="501317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Buzz saves Bob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8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dirty="0" smtClean="0"/>
              <a:t>Role play the dialogue “Shall we …?”</a:t>
            </a:r>
            <a:endParaRPr lang="ru-RU" sz="3800" b="1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577688" cy="247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600400" cy="248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кав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9" y="3739315"/>
            <a:ext cx="3573179" cy="2379737"/>
          </a:xfrm>
          <a:prstGeom prst="rect">
            <a:avLst/>
          </a:prstGeom>
        </p:spPr>
      </p:pic>
      <p:pic>
        <p:nvPicPr>
          <p:cNvPr id="9" name="Рисунок 8" descr="13672275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29518"/>
            <a:ext cx="3599479" cy="240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have you learnt at the lesson?</a:t>
            </a:r>
            <a:endParaRPr lang="ru-RU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833"/>
            <a:ext cx="4392488" cy="2520279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I knew that …</a:t>
            </a:r>
          </a:p>
          <a:p>
            <a:pPr eaLnBrk="1" hangingPunct="1"/>
            <a:r>
              <a:rPr lang="en-US" sz="2800" b="1" dirty="0" smtClean="0"/>
              <a:t>I have learnt at the lesson that…</a:t>
            </a:r>
          </a:p>
          <a:p>
            <a:pPr eaLnBrk="1" hangingPunct="1"/>
            <a:r>
              <a:rPr lang="en-US" sz="2800" b="1" dirty="0" smtClean="0"/>
              <a:t>It surprised me …</a:t>
            </a:r>
          </a:p>
        </p:txBody>
      </p:sp>
      <p:pic>
        <p:nvPicPr>
          <p:cNvPr id="8" name="Содержимое 7" descr="учитель и учени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226" y="1916113"/>
            <a:ext cx="186559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1700808"/>
            <a:ext cx="77724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Choose any Extreme sport and make a Power Point presentation using a plan.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259632" y="3212976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Equipment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risky it is</a:t>
            </a: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15" y="231030"/>
            <a:ext cx="4262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Home task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rzymorze_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981075"/>
            <a:ext cx="8353425" cy="4697413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4286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Thank you!</a:t>
            </a:r>
            <a:endParaRPr lang="ru-RU" sz="6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8 0.17639 C 0.48351 0.15093 0.52622 0.1257 0.43664 0.09861 C 0.34705 0.07153 -0.00642 0.03218 -0.0967 0.01389 C -0.18715 -0.0044 -0.1467 -0.00787 -0.10607 -0.0111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sports are the children doing?</a:t>
            </a:r>
            <a:endParaRPr lang="ru-RU" dirty="0"/>
          </a:p>
        </p:txBody>
      </p:sp>
      <p:pic>
        <p:nvPicPr>
          <p:cNvPr id="4" name="Кидс спор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237256"/>
            <a:ext cx="8632958" cy="485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children are 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4040188" cy="3951288"/>
          </a:xfrm>
        </p:spPr>
        <p:txBody>
          <a:bodyPr/>
          <a:lstStyle/>
          <a:p>
            <a:r>
              <a:rPr lang="en-US" sz="2800" dirty="0" smtClean="0"/>
              <a:t>snowboarding</a:t>
            </a:r>
          </a:p>
          <a:p>
            <a:r>
              <a:rPr lang="en-US" sz="2800" dirty="0" smtClean="0"/>
              <a:t>skateboarding</a:t>
            </a:r>
          </a:p>
          <a:p>
            <a:r>
              <a:rPr lang="en-US" sz="2800" dirty="0" smtClean="0"/>
              <a:t>doing gymnastics</a:t>
            </a:r>
          </a:p>
          <a:p>
            <a:r>
              <a:rPr lang="en-US" sz="2800" dirty="0" smtClean="0"/>
              <a:t>surfing</a:t>
            </a:r>
          </a:p>
          <a:p>
            <a:r>
              <a:rPr lang="en-US" sz="2800" dirty="0" smtClean="0"/>
              <a:t>playing basketball</a:t>
            </a:r>
          </a:p>
          <a:p>
            <a:r>
              <a:rPr lang="en-US" sz="2800" dirty="0" smtClean="0"/>
              <a:t>water skiing</a:t>
            </a:r>
          </a:p>
          <a:p>
            <a:r>
              <a:rPr lang="en-US" sz="2800" dirty="0" smtClean="0"/>
              <a:t>kickboxing</a:t>
            </a:r>
          </a:p>
          <a:p>
            <a:r>
              <a:rPr lang="en-US" sz="2800" dirty="0" smtClean="0"/>
              <a:t>BMX biking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268760"/>
            <a:ext cx="4041775" cy="3951288"/>
          </a:xfrm>
        </p:spPr>
        <p:txBody>
          <a:bodyPr/>
          <a:lstStyle/>
          <a:p>
            <a:r>
              <a:rPr lang="en-US" sz="2800" dirty="0" smtClean="0"/>
              <a:t>weight lifting</a:t>
            </a:r>
          </a:p>
          <a:p>
            <a:r>
              <a:rPr lang="en-US" sz="2800" dirty="0" smtClean="0"/>
              <a:t>doing </a:t>
            </a:r>
            <a:r>
              <a:rPr lang="en-US" sz="2800" dirty="0" err="1" smtClean="0"/>
              <a:t>parkour</a:t>
            </a:r>
            <a:endParaRPr lang="en-US" sz="2800" dirty="0" smtClean="0"/>
          </a:p>
          <a:p>
            <a:r>
              <a:rPr lang="en-US" sz="2800" dirty="0" smtClean="0"/>
              <a:t>dancing</a:t>
            </a:r>
          </a:p>
          <a:p>
            <a:r>
              <a:rPr lang="en-US" sz="2800" dirty="0" smtClean="0"/>
              <a:t>climbing</a:t>
            </a:r>
          </a:p>
          <a:p>
            <a:r>
              <a:rPr lang="en-US" sz="2800" dirty="0" smtClean="0"/>
              <a:t>doing marshal  ['</a:t>
            </a:r>
            <a:r>
              <a:rPr lang="en-US" sz="2800" dirty="0" err="1" smtClean="0"/>
              <a:t>mɑːʃ</a:t>
            </a:r>
            <a:r>
              <a:rPr lang="en-US" sz="2800" dirty="0" smtClean="0"/>
              <a:t>(ə)l] arts</a:t>
            </a:r>
          </a:p>
          <a:p>
            <a:r>
              <a:rPr lang="en-US" sz="2800" dirty="0" smtClean="0"/>
              <a:t>playing football</a:t>
            </a:r>
          </a:p>
          <a:p>
            <a:r>
              <a:rPr lang="en-US" sz="2800" dirty="0" smtClean="0"/>
              <a:t>diving</a:t>
            </a:r>
          </a:p>
          <a:p>
            <a:r>
              <a:rPr lang="en-US" sz="2800" dirty="0" smtClean="0"/>
              <a:t>wrestling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sports equipment do we need for…?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__tennis</a:t>
            </a:r>
          </a:p>
          <a:p>
            <a:r>
              <a:rPr lang="en-US" sz="3600" dirty="0" smtClean="0"/>
              <a:t>__baseball</a:t>
            </a:r>
          </a:p>
          <a:p>
            <a:r>
              <a:rPr lang="en-US" sz="3600" dirty="0" smtClean="0"/>
              <a:t>__golf</a:t>
            </a:r>
          </a:p>
          <a:p>
            <a:r>
              <a:rPr lang="en-US" sz="3600" dirty="0" smtClean="0"/>
              <a:t>__archery</a:t>
            </a:r>
          </a:p>
          <a:p>
            <a:r>
              <a:rPr lang="en-US" sz="3600" dirty="0" smtClean="0"/>
              <a:t>__badminton</a:t>
            </a:r>
          </a:p>
          <a:p>
            <a:r>
              <a:rPr lang="en-US" sz="3600" dirty="0" smtClean="0"/>
              <a:t>__football</a:t>
            </a:r>
            <a:endParaRPr lang="ru-RU" sz="3600" dirty="0"/>
          </a:p>
        </p:txBody>
      </p:sp>
      <p:pic>
        <p:nvPicPr>
          <p:cNvPr id="5" name="Picture 7" descr="74869_149326125114073_132821983431154_243271_512204_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980728"/>
            <a:ext cx="2784309" cy="2088232"/>
          </a:xfrm>
          <a:noFill/>
        </p:spPr>
      </p:pic>
      <p:pic>
        <p:nvPicPr>
          <p:cNvPr id="6" name="Picture 8" descr="96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3097213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tiro-con-ar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55976" y="4149080"/>
            <a:ext cx="2520950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b="1" dirty="0" smtClean="0"/>
              <a:t>Check the answers. </a:t>
            </a:r>
            <a:br>
              <a:rPr lang="en-US" b="1" dirty="0" smtClean="0"/>
            </a:br>
            <a:r>
              <a:rPr lang="en-US" b="1" dirty="0" smtClean="0"/>
              <a:t>We need…for…                           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__for tennis</a:t>
            </a:r>
          </a:p>
          <a:p>
            <a:r>
              <a:rPr lang="en-US" sz="3600" dirty="0" smtClean="0"/>
              <a:t>__ for baseball</a:t>
            </a:r>
          </a:p>
          <a:p>
            <a:r>
              <a:rPr lang="en-US" sz="3600" dirty="0" smtClean="0"/>
              <a:t>__ for golf</a:t>
            </a:r>
          </a:p>
          <a:p>
            <a:r>
              <a:rPr lang="en-US" sz="3600" dirty="0" smtClean="0"/>
              <a:t>__ for archery</a:t>
            </a:r>
          </a:p>
          <a:p>
            <a:r>
              <a:rPr lang="en-US" sz="3600" dirty="0" smtClean="0"/>
              <a:t>__ for badminton</a:t>
            </a:r>
          </a:p>
          <a:p>
            <a:r>
              <a:rPr lang="en-US" sz="3600" dirty="0" smtClean="0"/>
              <a:t>__ for football</a:t>
            </a:r>
            <a:endParaRPr lang="ru-RU" sz="3600" dirty="0"/>
          </a:p>
        </p:txBody>
      </p:sp>
      <p:pic>
        <p:nvPicPr>
          <p:cNvPr id="5" name="Picture 7" descr="74869_149326125114073_132821983431154_243271_512204_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980728"/>
            <a:ext cx="2784309" cy="2088232"/>
          </a:xfrm>
          <a:noFill/>
        </p:spPr>
      </p:pic>
      <p:pic>
        <p:nvPicPr>
          <p:cNvPr id="6" name="Picture 8" descr="96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3097213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tiro-con-ar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55976" y="4149080"/>
            <a:ext cx="2520950" cy="1727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3501008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1)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556792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852936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3)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220486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4)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797152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14908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Listen to your </a:t>
            </a:r>
            <a:r>
              <a:rPr lang="en-US" b="1" dirty="0" err="1" smtClean="0"/>
              <a:t>groupmates</a:t>
            </a:r>
            <a:r>
              <a:rPr lang="en-US" b="1" dirty="0" smtClean="0"/>
              <a:t>’ projects</a:t>
            </a:r>
            <a:br>
              <a:rPr lang="en-US" b="1" dirty="0" smtClean="0"/>
            </a:br>
            <a:r>
              <a:rPr lang="en-US" b="1" dirty="0" smtClean="0"/>
              <a:t>Guess the sports</a:t>
            </a:r>
            <a:endParaRPr lang="ru-RU" b="1" dirty="0" smtClean="0"/>
          </a:p>
        </p:txBody>
      </p:sp>
      <p:pic>
        <p:nvPicPr>
          <p:cNvPr id="5126" name="Picture 9" descr="basketball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3500438"/>
            <a:ext cx="2879725" cy="2376487"/>
          </a:xfrm>
          <a:noFill/>
        </p:spPr>
      </p:pic>
      <p:pic>
        <p:nvPicPr>
          <p:cNvPr id="9" name="Picture 2" descr="D:\Света\Clipart\Спорт\Общее\00046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592796"/>
            <a:ext cx="18002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Света\Clipart\Спорт\Общее\00046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7003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вета\Clipart\Спорт\Бейсбол\00045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052736"/>
            <a:ext cx="27003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Света\Clipart\Спорт\Общее\00046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365104"/>
            <a:ext cx="270046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Света\Clipart\Спорт\Общее\000465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916832"/>
            <a:ext cx="2786062" cy="222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Whose project do you like best? Why?</a:t>
            </a:r>
            <a:endParaRPr lang="ru-RU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833"/>
            <a:ext cx="2736304" cy="2736304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I think</a:t>
            </a:r>
          </a:p>
          <a:p>
            <a:pPr eaLnBrk="1" hangingPunct="1"/>
            <a:r>
              <a:rPr lang="en-US" sz="2800" b="1" dirty="0" smtClean="0"/>
              <a:t>I suppose</a:t>
            </a:r>
          </a:p>
          <a:p>
            <a:pPr eaLnBrk="1" hangingPunct="1"/>
            <a:r>
              <a:rPr lang="en-US" sz="2800" b="1" dirty="0" smtClean="0"/>
              <a:t>To my mind</a:t>
            </a:r>
          </a:p>
          <a:p>
            <a:pPr eaLnBrk="1" hangingPunct="1"/>
            <a:r>
              <a:rPr lang="en-US" sz="2800" b="1" dirty="0" smtClean="0"/>
              <a:t>As for me</a:t>
            </a:r>
          </a:p>
          <a:p>
            <a:pPr eaLnBrk="1" hangingPunct="1"/>
            <a:r>
              <a:rPr lang="en-US" sz="2800" b="1" dirty="0" smtClean="0"/>
              <a:t> I should say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411760" y="1916832"/>
            <a:ext cx="6408712" cy="64807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Ann’s project is the best because…</a:t>
            </a:r>
            <a:endParaRPr lang="ru-RU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>
          <a:xfrm>
            <a:off x="3275856" y="2636912"/>
            <a:ext cx="4968552" cy="18002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…it is informative/interesting</a:t>
            </a:r>
          </a:p>
          <a:p>
            <a:pPr>
              <a:buNone/>
            </a:pPr>
            <a:r>
              <a:rPr lang="en-US" i="1" dirty="0" smtClean="0"/>
              <a:t>…it has great pictures</a:t>
            </a:r>
          </a:p>
          <a:p>
            <a:pPr>
              <a:buNone/>
            </a:pPr>
            <a:r>
              <a:rPr lang="en-US" i="1" dirty="0" smtClean="0"/>
              <a:t>…I really like hose riding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Running Dictation</a:t>
            </a:r>
            <a:endParaRPr lang="ru-RU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Take turns to run to the text and back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Dictate three/four words from the text to your team mate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Mind your spelling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winner is the team that finishes first</a:t>
            </a:r>
            <a:endParaRPr lang="en-US" sz="4000" dirty="0" smtClean="0"/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</p:txBody>
      </p:sp>
      <p:pic>
        <p:nvPicPr>
          <p:cNvPr id="4" name="Рисунок 3" descr="runcyclege0.gif-c2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32656"/>
            <a:ext cx="1400944" cy="140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1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Bungee jumping</a:t>
            </a:r>
            <a:endParaRPr lang="ru-RU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733800" cy="2486025"/>
          </a:xfrm>
          <a:prstGeom prst="rect">
            <a:avLst/>
          </a:prstGeom>
          <a:noFill/>
          <a:ln w="76200">
            <a:pattFill prst="wdUpDiag">
              <a:fgClr>
                <a:srgbClr val="FF99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5" name="Picture 2" descr="D:\Remake\2801_extreme_sports\398px-Saut_%C3%A0_l%27%C3%A9lastique_Superman_-_Viaduc_de_la_Souleuvre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40000">
            <a:off x="6278019" y="1851324"/>
            <a:ext cx="2375808" cy="3576351"/>
          </a:xfrm>
          <a:prstGeom prst="rect">
            <a:avLst/>
          </a:prstGeom>
          <a:ln w="82550" cap="rnd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16200000" scaled="1"/>
              <a:tileRect/>
            </a:gradFill>
          </a:ln>
        </p:spPr>
      </p:pic>
      <p:pic>
        <p:nvPicPr>
          <p:cNvPr id="6" name="Picture 1" descr="D:\Remake\2801_extreme_sports\443px-Bungie-Jumping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60000">
            <a:off x="304800" y="1828984"/>
            <a:ext cx="2662221" cy="3600414"/>
          </a:xfrm>
          <a:prstGeom prst="rect">
            <a:avLst/>
          </a:prstGeom>
          <a:ln w="82550" cap="rnd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1449</TotalTime>
  <Words>299</Words>
  <Application>Microsoft Office PowerPoint</Application>
  <PresentationFormat>Экран (4:3)</PresentationFormat>
  <Paragraphs>85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Край</vt:lpstr>
      <vt:lpstr>Shall We                   ?</vt:lpstr>
      <vt:lpstr>What sports are the children doing?</vt:lpstr>
      <vt:lpstr>The children are …</vt:lpstr>
      <vt:lpstr>What sports equipment do we need for…?</vt:lpstr>
      <vt:lpstr>Check the answers.  We need…for…                             </vt:lpstr>
      <vt:lpstr>Listen to your groupmates’ projects Guess the sports</vt:lpstr>
      <vt:lpstr>Whose project do you like best? Why?</vt:lpstr>
      <vt:lpstr>Running Dictation</vt:lpstr>
      <vt:lpstr>Bungee jumping</vt:lpstr>
      <vt:lpstr>Pre-listening</vt:lpstr>
      <vt:lpstr>Buzz and Bob’s big adventure Make it right!</vt:lpstr>
      <vt:lpstr>Watch the video about Buzz and Bob</vt:lpstr>
      <vt:lpstr>Check up. Five correct answers – a “5”,  four correct answers – a “4”</vt:lpstr>
      <vt:lpstr>Role play the dialogue “Shall we …?”</vt:lpstr>
      <vt:lpstr>What have you learnt at the lesson?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Free-time activities</dc:title>
  <dc:creator>Колесова Ю В</dc:creator>
  <cp:lastModifiedBy>Арт</cp:lastModifiedBy>
  <cp:revision>51</cp:revision>
  <dcterms:created xsi:type="dcterms:W3CDTF">2012-09-18T10:53:55Z</dcterms:created>
  <dcterms:modified xsi:type="dcterms:W3CDTF">2016-03-07T20:53:39Z</dcterms:modified>
</cp:coreProperties>
</file>