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F502E4-F2ED-4F00-832B-F3854106CB43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D300DF-D870-472F-91CF-CCCFF94C42B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031" y="5085184"/>
            <a:ext cx="7956376" cy="16561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  <a:t>учитель английского языка</a:t>
            </a:r>
            <a:b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  <a:t>МБОУ </a:t>
            </a:r>
            <a:r>
              <a:rPr lang="ru-RU" sz="1300" b="0" dirty="0" err="1" smtClean="0">
                <a:solidFill>
                  <a:schemeClr val="tx1"/>
                </a:solidFill>
                <a:effectLst/>
                <a:latin typeface="+mn-lt"/>
              </a:rPr>
              <a:t>г.Мурманска</a:t>
            </a:r>
            <a: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  <a:t> СОШ № 53</a:t>
            </a:r>
            <a:b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300" b="0" dirty="0" err="1" smtClean="0">
                <a:solidFill>
                  <a:schemeClr val="tx1"/>
                </a:solidFill>
                <a:effectLst/>
                <a:latin typeface="+mn-lt"/>
              </a:rPr>
              <a:t>Шарова</a:t>
            </a:r>
            <a:r>
              <a:rPr lang="ru-RU" sz="1300" b="0" dirty="0" smtClean="0">
                <a:solidFill>
                  <a:schemeClr val="tx1"/>
                </a:solidFill>
                <a:effectLst/>
                <a:latin typeface="+mn-lt"/>
              </a:rPr>
              <a:t> Анастасия Андреевна</a:t>
            </a:r>
            <a:endParaRPr lang="ru-RU" sz="1300" b="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027382" cy="1800200"/>
          </a:xfrm>
        </p:spPr>
        <p:txBody>
          <a:bodyPr>
            <a:normAutofit/>
          </a:bodyPr>
          <a:lstStyle/>
          <a:p>
            <a:r>
              <a:rPr lang="en-US" sz="8800" dirty="0" smtClean="0"/>
              <a:t>Present Simple</a:t>
            </a:r>
            <a:endParaRPr lang="ru-RU" sz="8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0692" y="4221088"/>
            <a:ext cx="3222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Тренировочные упражнения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4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the brackets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en-US" dirty="0" smtClean="0"/>
              <a:t>She ________(love) English.</a:t>
            </a:r>
          </a:p>
          <a:p>
            <a:pPr marL="550926" indent="-514350">
              <a:buAutoNum type="arabicPeriod"/>
            </a:pPr>
            <a:r>
              <a:rPr lang="en-US" dirty="0" smtClean="0"/>
              <a:t>They ________( live) in Murmansk.</a:t>
            </a:r>
          </a:p>
          <a:p>
            <a:pPr marL="550926" indent="-514350">
              <a:buAutoNum type="arabicPeriod"/>
            </a:pPr>
            <a:r>
              <a:rPr lang="en-US" dirty="0" smtClean="0"/>
              <a:t>Mary _______(like) fruit and vegetables.</a:t>
            </a:r>
          </a:p>
          <a:p>
            <a:pPr marL="550926" indent="-514350">
              <a:buAutoNum type="arabicPeriod"/>
            </a:pPr>
            <a:r>
              <a:rPr lang="en-US" dirty="0" smtClean="0"/>
              <a:t>A clown ______(work) at a circus.</a:t>
            </a:r>
          </a:p>
          <a:p>
            <a:pPr marL="550926" indent="-514350">
              <a:buAutoNum type="arabicPeriod"/>
            </a:pPr>
            <a:r>
              <a:rPr lang="en-US" dirty="0" smtClean="0"/>
              <a:t>I always ______(do) my homework. </a:t>
            </a:r>
          </a:p>
          <a:p>
            <a:pPr marL="550926" indent="-514350">
              <a:buAutoNum type="arabicPeriod"/>
            </a:pPr>
            <a:r>
              <a:rPr lang="en-US" dirty="0" smtClean="0"/>
              <a:t>He ________(go) to the cinema twice a week.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18970" y="154072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love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1370" y="2016288"/>
            <a:ext cx="1508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live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1370" y="256490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like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57301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work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7042" y="4077072"/>
            <a:ext cx="1084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0018" y="472340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</a:t>
            </a:r>
            <a:r>
              <a:rPr lang="en-US" sz="3600" dirty="0" smtClean="0">
                <a:solidFill>
                  <a:srgbClr val="FF0000"/>
                </a:solidFill>
              </a:rPr>
              <a:t>es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9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the brackets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en-US" dirty="0" smtClean="0"/>
              <a:t>She ______    (play/ not) football.</a:t>
            </a:r>
          </a:p>
          <a:p>
            <a:pPr marL="550926" indent="-514350">
              <a:buAutoNum type="arabicPeriod"/>
            </a:pPr>
            <a:r>
              <a:rPr lang="en-US" dirty="0" smtClean="0"/>
              <a:t>I _______ (work/not) at school.</a:t>
            </a:r>
          </a:p>
          <a:p>
            <a:pPr marL="550926" indent="-514350">
              <a:buAutoNum type="arabicPeriod"/>
            </a:pPr>
            <a:r>
              <a:rPr lang="en-US" dirty="0" smtClean="0"/>
              <a:t>They _______( have/not) breakfast.</a:t>
            </a:r>
          </a:p>
          <a:p>
            <a:pPr marL="550926" indent="-514350">
              <a:buAutoNum type="arabicPeriod"/>
            </a:pPr>
            <a:r>
              <a:rPr lang="en-US" dirty="0" smtClean="0"/>
              <a:t>Larry ____________(wake up/not) late.</a:t>
            </a:r>
          </a:p>
          <a:p>
            <a:pPr marL="550926" indent="-514350">
              <a:buAutoNum type="arabicPeriod"/>
            </a:pPr>
            <a:r>
              <a:rPr lang="en-US" dirty="0" smtClean="0"/>
              <a:t>A postman__________( serve/not) people.</a:t>
            </a:r>
          </a:p>
          <a:p>
            <a:pPr marL="550926" indent="-514350">
              <a:buAutoNum type="arabicPeriod"/>
            </a:pPr>
            <a:r>
              <a:rPr lang="en-US" dirty="0" smtClean="0"/>
              <a:t>She ________( like/not) Chinese food.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5912" y="1684839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oesn’t  </a:t>
            </a:r>
            <a:r>
              <a:rPr lang="en-US" sz="2000" dirty="0" smtClean="0"/>
              <a:t>play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204864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don’t  </a:t>
            </a:r>
            <a:r>
              <a:rPr lang="en-US" sz="2000" dirty="0" smtClean="0"/>
              <a:t>work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769420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don’t  </a:t>
            </a:r>
            <a:r>
              <a:rPr lang="en-US" sz="2000" dirty="0" smtClean="0"/>
              <a:t>have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3284984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oesn’t  </a:t>
            </a:r>
            <a:r>
              <a:rPr lang="en-US" sz="2000" dirty="0" smtClean="0"/>
              <a:t>wake up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5711" y="3861048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oesn’t  </a:t>
            </a:r>
            <a:r>
              <a:rPr lang="en-US" sz="2000" dirty="0" smtClean="0"/>
              <a:t>serve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7566" y="4869160"/>
            <a:ext cx="235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oesn’t  </a:t>
            </a:r>
            <a:r>
              <a:rPr lang="en-US" sz="2000" dirty="0" smtClean="0"/>
              <a:t>like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the brackets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en-US" dirty="0" smtClean="0"/>
              <a:t>_____ they_____(like) cats?</a:t>
            </a:r>
          </a:p>
          <a:p>
            <a:pPr marL="550926" indent="-514350">
              <a:buAutoNum type="arabicPeriod"/>
            </a:pPr>
            <a:r>
              <a:rPr lang="en-US" dirty="0" smtClean="0"/>
              <a:t>______she______( wear) a uniform at school?</a:t>
            </a:r>
          </a:p>
          <a:p>
            <a:pPr marL="550926" indent="-514350">
              <a:buAutoNum type="arabicPeriod"/>
            </a:pPr>
            <a:r>
              <a:rPr lang="en-US" dirty="0" smtClean="0"/>
              <a:t>______ you_____( read) books?</a:t>
            </a:r>
          </a:p>
          <a:p>
            <a:pPr marL="550926" indent="-514350">
              <a:buAutoNum type="arabicPeriod"/>
            </a:pPr>
            <a:r>
              <a:rPr lang="en-US" dirty="0" smtClean="0"/>
              <a:t>______ your mother_____(wash) the dishes?</a:t>
            </a:r>
          </a:p>
          <a:p>
            <a:pPr marL="550926" indent="-514350">
              <a:buAutoNum type="arabicPeriod"/>
            </a:pPr>
            <a:r>
              <a:rPr lang="en-US" dirty="0" smtClean="0"/>
              <a:t>_______he_____(play) golf?</a:t>
            </a:r>
          </a:p>
          <a:p>
            <a:pPr marL="550926" indent="-514350">
              <a:buAutoNum type="arabicPeriod"/>
            </a:pPr>
            <a:r>
              <a:rPr lang="en-US" dirty="0" smtClean="0"/>
              <a:t>____ you_____(clean) your room?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484784"/>
            <a:ext cx="117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99112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Does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996952"/>
            <a:ext cx="117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4854" y="3573016"/>
            <a:ext cx="1510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Does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4855" y="4509120"/>
            <a:ext cx="151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Does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9512" y="5085184"/>
            <a:ext cx="117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Do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1439293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like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2021904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wear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3027729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read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5730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wash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4575488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play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690470" y="5115961"/>
            <a:ext cx="117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clean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07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Complete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They play- she______</a:t>
            </a:r>
          </a:p>
          <a:p>
            <a:pPr marL="36576" indent="0">
              <a:buNone/>
            </a:pPr>
            <a:r>
              <a:rPr lang="en-US" dirty="0" smtClean="0"/>
              <a:t>I watch-he ______</a:t>
            </a:r>
          </a:p>
          <a:p>
            <a:pPr marL="36576" indent="0">
              <a:buNone/>
            </a:pPr>
            <a:r>
              <a:rPr lang="en-US" dirty="0" smtClean="0"/>
              <a:t>We dance- he ________</a:t>
            </a:r>
          </a:p>
          <a:p>
            <a:pPr marL="36576" indent="0">
              <a:buNone/>
            </a:pPr>
            <a:r>
              <a:rPr lang="en-US" dirty="0" smtClean="0"/>
              <a:t>I eat- it ______</a:t>
            </a:r>
          </a:p>
          <a:p>
            <a:pPr marL="36576" indent="0">
              <a:buNone/>
            </a:pPr>
            <a:r>
              <a:rPr lang="en-US" dirty="0" smtClean="0"/>
              <a:t>They miss- he ________</a:t>
            </a:r>
          </a:p>
          <a:p>
            <a:pPr marL="36576" indent="0">
              <a:buNone/>
            </a:pPr>
            <a:r>
              <a:rPr lang="en-US" dirty="0" smtClean="0"/>
              <a:t>I study- she________</a:t>
            </a:r>
          </a:p>
          <a:p>
            <a:pPr marL="36576" indent="0">
              <a:buNone/>
            </a:pPr>
            <a:r>
              <a:rPr lang="en-US" dirty="0" smtClean="0"/>
              <a:t>We finish-he _______</a:t>
            </a:r>
          </a:p>
          <a:p>
            <a:pPr marL="36576" indent="0">
              <a:buNone/>
            </a:pPr>
            <a:r>
              <a:rPr lang="en-US" dirty="0" smtClean="0"/>
              <a:t>They fly- it ________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24258" y="1511359"/>
            <a:ext cx="117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play</a:t>
            </a:r>
            <a:r>
              <a:rPr lang="en-US" sz="3000" dirty="0" smtClean="0">
                <a:solidFill>
                  <a:srgbClr val="FF0000"/>
                </a:solidFill>
              </a:rPr>
              <a:t>s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3284240" y="2564904"/>
            <a:ext cx="1863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dance</a:t>
            </a:r>
            <a:r>
              <a:rPr lang="en-US" sz="3000" dirty="0" smtClean="0">
                <a:solidFill>
                  <a:srgbClr val="FF0000"/>
                </a:solidFill>
              </a:rPr>
              <a:t>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4669" y="3125824"/>
            <a:ext cx="117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eat</a:t>
            </a:r>
            <a:r>
              <a:rPr lang="en-US" sz="3000" dirty="0" smtClean="0">
                <a:solidFill>
                  <a:srgbClr val="FF0000"/>
                </a:solidFill>
              </a:rPr>
              <a:t>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2018" y="3645024"/>
            <a:ext cx="1872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miss</a:t>
            </a:r>
            <a:r>
              <a:rPr lang="en-US" sz="3000" dirty="0" smtClean="0">
                <a:solidFill>
                  <a:srgbClr val="FF0000"/>
                </a:solidFill>
              </a:rPr>
              <a:t>es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5228" y="4291355"/>
            <a:ext cx="1707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stud</a:t>
            </a:r>
            <a:r>
              <a:rPr lang="en-US" sz="3000" dirty="0" smtClean="0">
                <a:solidFill>
                  <a:srgbClr val="FF0000"/>
                </a:solidFill>
              </a:rPr>
              <a:t>ies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4797152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finish</a:t>
            </a:r>
            <a:r>
              <a:rPr lang="en-US" sz="3000" dirty="0" smtClean="0">
                <a:solidFill>
                  <a:srgbClr val="FF0000"/>
                </a:solidFill>
              </a:rPr>
              <a:t>es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3681" y="5443483"/>
            <a:ext cx="117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fl</a:t>
            </a:r>
            <a:r>
              <a:rPr lang="en-US" sz="3000" dirty="0" smtClean="0">
                <a:solidFill>
                  <a:srgbClr val="FF0000"/>
                </a:solidFill>
              </a:rPr>
              <a:t>ies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6628" y="2065357"/>
            <a:ext cx="1627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watch</a:t>
            </a:r>
            <a:r>
              <a:rPr lang="en-US" sz="3000" dirty="0" smtClean="0">
                <a:solidFill>
                  <a:srgbClr val="FF0000"/>
                </a:solidFill>
              </a:rPr>
              <a:t>es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594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936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Correct the mistake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949280"/>
          </a:xfrm>
        </p:spPr>
        <p:txBody>
          <a:bodyPr/>
          <a:lstStyle/>
          <a:p>
            <a:r>
              <a:rPr lang="en-US" dirty="0" smtClean="0"/>
              <a:t>1. They wants to buy a new car.</a:t>
            </a:r>
          </a:p>
          <a:p>
            <a:r>
              <a:rPr lang="en-US" dirty="0" smtClean="0"/>
              <a:t>________________________</a:t>
            </a:r>
          </a:p>
          <a:p>
            <a:r>
              <a:rPr lang="en-US" dirty="0" smtClean="0"/>
              <a:t>2. She travel every summer.</a:t>
            </a:r>
          </a:p>
          <a:p>
            <a:r>
              <a:rPr lang="en-US" dirty="0" smtClean="0"/>
              <a:t>_______________________</a:t>
            </a:r>
          </a:p>
          <a:p>
            <a:r>
              <a:rPr lang="en-US" dirty="0" smtClean="0"/>
              <a:t>3. Do he like “Shrek”?</a:t>
            </a:r>
          </a:p>
          <a:p>
            <a:r>
              <a:rPr lang="en-US" dirty="0" smtClean="0"/>
              <a:t>_______________________</a:t>
            </a:r>
          </a:p>
          <a:p>
            <a:r>
              <a:rPr lang="en-US" dirty="0" smtClean="0"/>
              <a:t>4.They doesn’t play chess.</a:t>
            </a:r>
          </a:p>
          <a:p>
            <a:r>
              <a:rPr lang="en-US" dirty="0" smtClean="0"/>
              <a:t>_______________________</a:t>
            </a:r>
          </a:p>
          <a:p>
            <a:r>
              <a:rPr lang="en-US" dirty="0" smtClean="0"/>
              <a:t>5. Hippos lives in Africa.</a:t>
            </a:r>
          </a:p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1890" y="1340768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They </a:t>
            </a:r>
            <a:r>
              <a:rPr lang="en-US" sz="3000" i="1" dirty="0" smtClean="0"/>
              <a:t>want</a:t>
            </a:r>
            <a:r>
              <a:rPr lang="en-US" sz="3000" dirty="0" smtClean="0"/>
              <a:t> to buy a new car.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963929" y="2420888"/>
            <a:ext cx="4968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She </a:t>
            </a:r>
            <a:r>
              <a:rPr lang="en-US" sz="3000" i="1" dirty="0" smtClean="0"/>
              <a:t>travels</a:t>
            </a:r>
            <a:r>
              <a:rPr lang="en-US" sz="3000" dirty="0" smtClean="0"/>
              <a:t> every summer.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992351" y="3573016"/>
            <a:ext cx="4968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Does</a:t>
            </a:r>
            <a:r>
              <a:rPr lang="en-US" sz="3000" dirty="0" smtClean="0"/>
              <a:t> he like “Shrek”?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1061890" y="4653136"/>
            <a:ext cx="47342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They </a:t>
            </a:r>
            <a:r>
              <a:rPr lang="en-US" sz="3000" i="1" dirty="0" smtClean="0"/>
              <a:t>don’t</a:t>
            </a:r>
            <a:r>
              <a:rPr lang="en-US" sz="3000" dirty="0" smtClean="0"/>
              <a:t> play chess.</a:t>
            </a:r>
            <a:endParaRPr lang="ru-RU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040854" y="5805264"/>
            <a:ext cx="4251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Hippos </a:t>
            </a:r>
            <a:r>
              <a:rPr lang="en-US" sz="3000" i="1" dirty="0" smtClean="0"/>
              <a:t>live</a:t>
            </a:r>
            <a:r>
              <a:rPr lang="en-US" sz="3000" dirty="0" smtClean="0"/>
              <a:t> in Africa.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54672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Translate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/>
          <a:lstStyle/>
          <a:p>
            <a:r>
              <a:rPr lang="en-US" sz="2800" dirty="0" smtClean="0"/>
              <a:t>1. </a:t>
            </a:r>
            <a:r>
              <a:rPr lang="ru-RU" sz="2800" dirty="0" smtClean="0"/>
              <a:t>Он любит футбол. –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2. Она пьет чай каждый день. –</a:t>
            </a:r>
            <a:r>
              <a:rPr lang="en-US" sz="2800" dirty="0" smtClean="0"/>
              <a:t> </a:t>
            </a:r>
          </a:p>
          <a:p>
            <a:pPr marL="36576" indent="0">
              <a:buNone/>
            </a:pPr>
            <a:endParaRPr lang="ru-RU" sz="2800" dirty="0" smtClean="0"/>
          </a:p>
          <a:p>
            <a:r>
              <a:rPr lang="ru-RU" sz="2800" dirty="0" smtClean="0"/>
              <a:t>3. Мы ходим в кинотеатр два раза в неделю. –</a:t>
            </a:r>
            <a:endParaRPr lang="en-US" sz="2800" dirty="0" smtClean="0"/>
          </a:p>
          <a:p>
            <a:pPr marL="36576" indent="0">
              <a:buNone/>
            </a:pPr>
            <a:endParaRPr lang="ru-RU" sz="2800" dirty="0" smtClean="0"/>
          </a:p>
          <a:p>
            <a:r>
              <a:rPr lang="ru-RU" sz="2800" dirty="0" smtClean="0"/>
              <a:t>4. Тебе нравится «</a:t>
            </a:r>
            <a:r>
              <a:rPr lang="ru-RU" sz="2800" dirty="0" err="1" smtClean="0"/>
              <a:t>Шрек</a:t>
            </a:r>
            <a:r>
              <a:rPr lang="ru-RU" sz="2800" dirty="0" smtClean="0"/>
              <a:t>»? –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5. Она не работает в школе. –</a:t>
            </a:r>
            <a:endParaRPr lang="en-US" sz="2800" dirty="0" smtClean="0"/>
          </a:p>
          <a:p>
            <a:pPr marL="36576" indent="0">
              <a:buNone/>
            </a:pPr>
            <a:endParaRPr lang="ru-RU" sz="2800" dirty="0" smtClean="0"/>
          </a:p>
          <a:p>
            <a:r>
              <a:rPr lang="ru-RU" sz="2800" dirty="0" smtClean="0"/>
              <a:t>6. Клоун работает в цирке. –</a:t>
            </a:r>
            <a:endParaRPr lang="en-US" sz="2800" dirty="0" smtClean="0"/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4913" y="1413317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He loves football.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034913" y="2420888"/>
            <a:ext cx="6106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She drinks tea every day.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1034913" y="3417967"/>
            <a:ext cx="72591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We go to the cinema twice a week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1034913" y="4437112"/>
            <a:ext cx="3888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Do you like “Shrek”?</a:t>
            </a:r>
            <a:endParaRPr lang="ru-RU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445224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She doesn’t work at school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6453336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clown works at a circus</a:t>
            </a:r>
            <a:r>
              <a:rPr lang="en-US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9284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имка\Desktop\хорошая рабо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105"/>
            <a:ext cx="6334755" cy="684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0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</TotalTime>
  <Words>390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    учитель английского языка МБОУ г.Мурманска СОШ № 53 Шарова Анастасия Андреевна</vt:lpstr>
      <vt:lpstr>Open the brackets</vt:lpstr>
      <vt:lpstr>Open the brackets</vt:lpstr>
      <vt:lpstr>Open the brackets</vt:lpstr>
      <vt:lpstr>Complete </vt:lpstr>
      <vt:lpstr>Correct the mistake</vt:lpstr>
      <vt:lpstr>Translate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английского языка МБОУ г.Мурманска СОШ № 53 Шарова Анастасия Андреевна</dc:title>
  <dc:creator>Шарова Анастасия Андреевна</dc:creator>
  <cp:lastModifiedBy>Димка</cp:lastModifiedBy>
  <cp:revision>12</cp:revision>
  <dcterms:created xsi:type="dcterms:W3CDTF">2020-03-25T05:29:51Z</dcterms:created>
  <dcterms:modified xsi:type="dcterms:W3CDTF">2020-03-26T11:20:15Z</dcterms:modified>
</cp:coreProperties>
</file>