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59" r:id="rId15"/>
    <p:sldId id="258" r:id="rId16"/>
    <p:sldId id="26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Crime. Types of crime. Causes of crime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6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Burglary </a:t>
            </a:r>
            <a:r>
              <a:rPr lang="en-US" b="1" dirty="0" smtClean="0"/>
              <a:t>- </a:t>
            </a:r>
            <a:r>
              <a:rPr lang="en-US" dirty="0" smtClean="0"/>
              <a:t>To </a:t>
            </a:r>
            <a:r>
              <a:rPr lang="en-US" dirty="0"/>
              <a:t>enter a building, often while no one is in it, and steal money or objects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Mugging</a:t>
            </a:r>
            <a:r>
              <a:rPr lang="en-US" dirty="0"/>
              <a:t> </a:t>
            </a:r>
            <a:r>
              <a:rPr lang="en-US" dirty="0" smtClean="0"/>
              <a:t>- To </a:t>
            </a:r>
            <a:r>
              <a:rPr lang="en-US" dirty="0"/>
              <a:t>take something by force from someone, </a:t>
            </a:r>
            <a:r>
              <a:rPr lang="en-US" b="1" dirty="0"/>
              <a:t>often in the street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145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Pickpocketing</a:t>
            </a:r>
            <a:r>
              <a:rPr lang="en-US" dirty="0"/>
              <a:t> </a:t>
            </a:r>
            <a:r>
              <a:rPr lang="en-US" dirty="0" smtClean="0"/>
              <a:t>- To </a:t>
            </a:r>
            <a:r>
              <a:rPr lang="en-US" dirty="0"/>
              <a:t>steal from someone’s </a:t>
            </a:r>
            <a:r>
              <a:rPr lang="en-US" dirty="0" smtClean="0"/>
              <a:t>pocket, </a:t>
            </a:r>
            <a:r>
              <a:rPr lang="en-US" b="1" dirty="0"/>
              <a:t>without them realizing </a:t>
            </a:r>
            <a:endParaRPr lang="en-US" b="1" dirty="0" smtClean="0"/>
          </a:p>
          <a:p>
            <a:r>
              <a:rPr lang="en-US" b="1" dirty="0"/>
              <a:t>Arson </a:t>
            </a:r>
            <a:r>
              <a:rPr lang="en-US" dirty="0" smtClean="0"/>
              <a:t>- To </a:t>
            </a:r>
            <a:r>
              <a:rPr lang="en-US" dirty="0"/>
              <a:t>set fire to </a:t>
            </a:r>
            <a:r>
              <a:rPr lang="en-US" dirty="0" smtClean="0"/>
              <a:t>a</a:t>
            </a:r>
            <a:r>
              <a:rPr lang="en-US" dirty="0"/>
              <a:t>building </a:t>
            </a:r>
            <a:r>
              <a:rPr lang="en-US" dirty="0" smtClean="0"/>
              <a:t>illegally</a:t>
            </a:r>
          </a:p>
          <a:p>
            <a:r>
              <a:rPr lang="en-US" b="1" dirty="0" smtClean="0"/>
              <a:t>Rape – </a:t>
            </a:r>
            <a:r>
              <a:rPr lang="en-US" dirty="0" smtClean="0"/>
              <a:t>To </a:t>
            </a:r>
            <a:r>
              <a:rPr lang="en-US" dirty="0"/>
              <a:t>violently attack a </a:t>
            </a:r>
            <a:r>
              <a:rPr lang="en-US" dirty="0" smtClean="0"/>
              <a:t>person sexually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Hijacking </a:t>
            </a:r>
            <a:r>
              <a:rPr lang="en-US" b="1" dirty="0" smtClean="0"/>
              <a:t>- </a:t>
            </a:r>
            <a:r>
              <a:rPr lang="en-US" dirty="0" smtClean="0"/>
              <a:t>To </a:t>
            </a:r>
            <a:r>
              <a:rPr lang="en-US" dirty="0"/>
              <a:t>use force to take control of a plane, ship, train, etc. </a:t>
            </a:r>
            <a:endParaRPr lang="en-US" dirty="0" smtClean="0"/>
          </a:p>
          <a:p>
            <a:r>
              <a:rPr lang="en-US" b="1" dirty="0" smtClean="0"/>
              <a:t>Fraud - </a:t>
            </a:r>
            <a:r>
              <a:rPr lang="en-US" dirty="0" smtClean="0"/>
              <a:t>To </a:t>
            </a:r>
            <a:r>
              <a:rPr lang="en-US" dirty="0"/>
              <a:t>deceive or cheat someone to get </a:t>
            </a:r>
            <a:r>
              <a:rPr lang="en-US" dirty="0" smtClean="0"/>
              <a:t>money</a:t>
            </a:r>
          </a:p>
          <a:p>
            <a:r>
              <a:rPr lang="en-US" b="1" dirty="0"/>
              <a:t>Theft </a:t>
            </a:r>
            <a:r>
              <a:rPr lang="en-US" b="1" dirty="0" smtClean="0"/>
              <a:t>- </a:t>
            </a:r>
            <a:r>
              <a:rPr lang="en-US" dirty="0" smtClean="0"/>
              <a:t>Stealing-usually </a:t>
            </a:r>
            <a:r>
              <a:rPr lang="en-US" dirty="0"/>
              <a:t>secretly and </a:t>
            </a:r>
            <a:r>
              <a:rPr lang="en-US" b="1" dirty="0" smtClean="0"/>
              <a:t>without violence </a:t>
            </a:r>
          </a:p>
          <a:p>
            <a:r>
              <a:rPr lang="en-US" b="1" dirty="0" smtClean="0"/>
              <a:t>Manslaughter- </a:t>
            </a:r>
            <a:r>
              <a:rPr lang="en-US" dirty="0"/>
              <a:t>Killing someone </a:t>
            </a:r>
            <a:r>
              <a:rPr lang="en-US" b="1" dirty="0"/>
              <a:t>by accident </a:t>
            </a:r>
            <a:r>
              <a:rPr lang="en-US" dirty="0"/>
              <a:t>through a careless or dangerous act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Smuggling </a:t>
            </a:r>
            <a:r>
              <a:rPr lang="en-US" dirty="0" smtClean="0"/>
              <a:t>- To </a:t>
            </a:r>
            <a:r>
              <a:rPr lang="en-US" dirty="0"/>
              <a:t>bring illegal goods, like drugs, into a country or to bring goods </a:t>
            </a:r>
            <a:r>
              <a:rPr lang="en-US" dirty="0" smtClean="0"/>
              <a:t>into a </a:t>
            </a:r>
            <a:r>
              <a:rPr lang="en-US" dirty="0"/>
              <a:t>country without paying taxes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Shoplifting </a:t>
            </a:r>
            <a:r>
              <a:rPr lang="en-US" dirty="0" smtClean="0"/>
              <a:t>- To </a:t>
            </a:r>
            <a:r>
              <a:rPr lang="en-US" dirty="0"/>
              <a:t>steal things while </a:t>
            </a:r>
            <a:r>
              <a:rPr lang="en-US" dirty="0" smtClean="0"/>
              <a:t>pretending to </a:t>
            </a:r>
            <a:r>
              <a:rPr lang="en-US" dirty="0"/>
              <a:t>shop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95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crime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5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218941"/>
            <a:ext cx="10753858" cy="6091707"/>
          </a:xfrm>
        </p:spPr>
      </p:pic>
    </p:spTree>
    <p:extLst>
      <p:ext uri="{BB962C8B-B14F-4D97-AF65-F5344CB8AC3E}">
        <p14:creationId xmlns:p14="http://schemas.microsoft.com/office/powerpoint/2010/main" val="3001435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6" y="772732"/>
            <a:ext cx="10251278" cy="5306095"/>
          </a:xfrm>
        </p:spPr>
      </p:pic>
    </p:spTree>
    <p:extLst>
      <p:ext uri="{BB962C8B-B14F-4D97-AF65-F5344CB8AC3E}">
        <p14:creationId xmlns:p14="http://schemas.microsoft.com/office/powerpoint/2010/main" val="327382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590724"/>
            <a:ext cx="9015211" cy="5658102"/>
          </a:xfrm>
        </p:spPr>
      </p:pic>
    </p:spTree>
    <p:extLst>
      <p:ext uri="{BB962C8B-B14F-4D97-AF65-F5344CB8AC3E}">
        <p14:creationId xmlns:p14="http://schemas.microsoft.com/office/powerpoint/2010/main" val="1583789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7" y="581705"/>
            <a:ext cx="9454808" cy="5742572"/>
          </a:xfrm>
        </p:spPr>
      </p:pic>
    </p:spTree>
    <p:extLst>
      <p:ext uri="{BB962C8B-B14F-4D97-AF65-F5344CB8AC3E}">
        <p14:creationId xmlns:p14="http://schemas.microsoft.com/office/powerpoint/2010/main" val="208576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" y="627061"/>
            <a:ext cx="10133965" cy="5661915"/>
          </a:xfrm>
        </p:spPr>
      </p:pic>
    </p:spTree>
    <p:extLst>
      <p:ext uri="{BB962C8B-B14F-4D97-AF65-F5344CB8AC3E}">
        <p14:creationId xmlns:p14="http://schemas.microsoft.com/office/powerpoint/2010/main" val="23351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5" y="2478667"/>
            <a:ext cx="8603087" cy="3470264"/>
          </a:xfrm>
        </p:spPr>
      </p:pic>
    </p:spTree>
    <p:extLst>
      <p:ext uri="{BB962C8B-B14F-4D97-AF65-F5344CB8AC3E}">
        <p14:creationId xmlns:p14="http://schemas.microsoft.com/office/powerpoint/2010/main" val="40529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Vocabulary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Murder</a:t>
            </a:r>
            <a:r>
              <a:rPr lang="ru-RU" b="1" dirty="0" smtClean="0"/>
              <a:t> (</a:t>
            </a:r>
            <a:r>
              <a:rPr lang="en-US" b="1" dirty="0" smtClean="0"/>
              <a:t>n) – </a:t>
            </a:r>
            <a:r>
              <a:rPr lang="ru-RU" b="1" dirty="0" smtClean="0"/>
              <a:t>убийство</a:t>
            </a:r>
            <a:r>
              <a:rPr lang="en-US" b="1" dirty="0" smtClean="0"/>
              <a:t>;  (v)</a:t>
            </a:r>
            <a:r>
              <a:rPr lang="ru-RU" b="1" dirty="0" smtClean="0"/>
              <a:t> убивать.</a:t>
            </a:r>
          </a:p>
          <a:p>
            <a:r>
              <a:rPr lang="en-US" dirty="0" smtClean="0"/>
              <a:t>Murderer –</a:t>
            </a:r>
            <a:r>
              <a:rPr lang="ru-RU" dirty="0" smtClean="0"/>
              <a:t> убийца (мужчина)</a:t>
            </a:r>
            <a:r>
              <a:rPr lang="en-US" dirty="0" smtClean="0"/>
              <a:t>; murderess –</a:t>
            </a:r>
            <a:r>
              <a:rPr lang="ru-RU" dirty="0" smtClean="0"/>
              <a:t>убийца (женщина)</a:t>
            </a:r>
          </a:p>
          <a:p>
            <a:r>
              <a:rPr lang="en-US" dirty="0" smtClean="0"/>
              <a:t>premeditated murder –</a:t>
            </a:r>
            <a:r>
              <a:rPr lang="ru-RU" dirty="0" smtClean="0"/>
              <a:t> преднамеренное убийство</a:t>
            </a:r>
          </a:p>
          <a:p>
            <a:r>
              <a:rPr lang="en-US" dirty="0" smtClean="0"/>
              <a:t>Unpremeditated murder –</a:t>
            </a:r>
            <a:r>
              <a:rPr lang="ru-RU" dirty="0" smtClean="0"/>
              <a:t> непреднамеренное убийство</a:t>
            </a:r>
          </a:p>
          <a:p>
            <a:r>
              <a:rPr lang="en-US" dirty="0" smtClean="0"/>
              <a:t>Gang murder – </a:t>
            </a:r>
            <a:r>
              <a:rPr lang="ru-RU" dirty="0" smtClean="0"/>
              <a:t>групповое убийство</a:t>
            </a:r>
          </a:p>
          <a:p>
            <a:r>
              <a:rPr lang="en-US" dirty="0" smtClean="0"/>
              <a:t>Mass murder –</a:t>
            </a:r>
            <a:r>
              <a:rPr lang="ru-RU" dirty="0" smtClean="0"/>
              <a:t> массовое убийство</a:t>
            </a:r>
          </a:p>
          <a:p>
            <a:r>
              <a:rPr lang="en-US" dirty="0" smtClean="0"/>
              <a:t>Attempted murder – </a:t>
            </a:r>
            <a:r>
              <a:rPr lang="ru-RU" dirty="0" smtClean="0"/>
              <a:t>попытка совершения убийства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8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/>
          <a:lstStyle/>
          <a:p>
            <a:r>
              <a:rPr lang="en-US" b="1" dirty="0" smtClean="0"/>
              <a:t>Kill – </a:t>
            </a:r>
            <a:r>
              <a:rPr lang="ru-RU" b="1" dirty="0" smtClean="0"/>
              <a:t>убивать</a:t>
            </a:r>
            <a:r>
              <a:rPr lang="en-US" b="1" dirty="0" smtClean="0"/>
              <a:t>; killing –</a:t>
            </a:r>
            <a:r>
              <a:rPr lang="ru-RU" b="1" dirty="0" smtClean="0"/>
              <a:t> убийство</a:t>
            </a:r>
            <a:r>
              <a:rPr lang="en-US" b="1" dirty="0" smtClean="0"/>
              <a:t>; killer -</a:t>
            </a:r>
            <a:r>
              <a:rPr lang="ru-RU" b="1" dirty="0" smtClean="0"/>
              <a:t> убийца</a:t>
            </a:r>
          </a:p>
          <a:p>
            <a:r>
              <a:rPr lang="en-US" dirty="0" smtClean="0"/>
              <a:t>Kill by contract – </a:t>
            </a:r>
            <a:r>
              <a:rPr lang="ru-RU" dirty="0" smtClean="0"/>
              <a:t>совершить заказное убийство</a:t>
            </a:r>
          </a:p>
          <a:p>
            <a:r>
              <a:rPr lang="en-US" dirty="0" smtClean="0"/>
              <a:t>Contract killing –</a:t>
            </a:r>
            <a:r>
              <a:rPr lang="ru-RU" dirty="0" smtClean="0"/>
              <a:t> заказное убийство</a:t>
            </a:r>
            <a:endParaRPr lang="en-US" dirty="0" smtClean="0"/>
          </a:p>
          <a:p>
            <a:r>
              <a:rPr lang="en-US" dirty="0" smtClean="0"/>
              <a:t>Gang killing</a:t>
            </a:r>
            <a:r>
              <a:rPr lang="ru-RU" dirty="0" smtClean="0"/>
              <a:t> – групповое убийство</a:t>
            </a:r>
            <a:endParaRPr lang="en-US" dirty="0" smtClean="0"/>
          </a:p>
          <a:p>
            <a:r>
              <a:rPr lang="en-US" dirty="0" smtClean="0"/>
              <a:t>Mass killing</a:t>
            </a:r>
            <a:r>
              <a:rPr lang="ru-RU" dirty="0" smtClean="0"/>
              <a:t> –массовое убийство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0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Assassination -  </a:t>
            </a:r>
            <a:r>
              <a:rPr lang="ru-RU" b="1" dirty="0"/>
              <a:t>убийство по политическим мотивам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Assassinate –</a:t>
            </a:r>
            <a:r>
              <a:rPr lang="ru-RU" dirty="0" smtClean="0"/>
              <a:t> совершить убийство по политическим мотивам</a:t>
            </a:r>
          </a:p>
          <a:p>
            <a:r>
              <a:rPr lang="en-US" b="1" u="sng" dirty="0" smtClean="0"/>
              <a:t>Assassinate a leader</a:t>
            </a:r>
          </a:p>
          <a:p>
            <a:r>
              <a:rPr lang="en-US" dirty="0" smtClean="0"/>
              <a:t>Assassin –</a:t>
            </a:r>
            <a:r>
              <a:rPr lang="ru-RU" dirty="0" smtClean="0"/>
              <a:t>убийца политического деятеля.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0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Hijack</a:t>
            </a:r>
            <a:r>
              <a:rPr lang="ru-RU" dirty="0" smtClean="0"/>
              <a:t> – похищать транспортное средство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Hijack (n)</a:t>
            </a:r>
            <a:r>
              <a:rPr lang="ru-RU" dirty="0" smtClean="0"/>
              <a:t> – похищение транспортного средства</a:t>
            </a:r>
          </a:p>
          <a:p>
            <a:r>
              <a:rPr lang="en-US" dirty="0" smtClean="0"/>
              <a:t>Hijacker –</a:t>
            </a:r>
            <a:r>
              <a:rPr lang="ru-RU" dirty="0" smtClean="0"/>
              <a:t> похититель транспортного средства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41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Assault -</a:t>
            </a:r>
            <a:r>
              <a:rPr lang="ru-RU" dirty="0" smtClean="0"/>
              <a:t> нападение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Assault on </a:t>
            </a:r>
            <a:r>
              <a:rPr lang="en-US" b="1" dirty="0" smtClean="0"/>
              <a:t>somebody – </a:t>
            </a:r>
            <a:r>
              <a:rPr lang="ru-RU" b="1" dirty="0" smtClean="0"/>
              <a:t>нападение на кого-либо</a:t>
            </a:r>
          </a:p>
          <a:p>
            <a:r>
              <a:rPr lang="en-US" b="1" dirty="0" smtClean="0"/>
              <a:t>Commit an assault –</a:t>
            </a:r>
            <a:r>
              <a:rPr lang="ru-RU" b="1" dirty="0" smtClean="0"/>
              <a:t> совершить нападение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776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 – </a:t>
            </a:r>
            <a:r>
              <a:rPr lang="ru-RU" dirty="0" smtClean="0"/>
              <a:t>воровать, грабить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something from somebody’s household</a:t>
            </a:r>
            <a:r>
              <a:rPr lang="ru-RU" dirty="0" smtClean="0"/>
              <a:t> – украсть что-то из жилого помещения</a:t>
            </a:r>
          </a:p>
          <a:p>
            <a:r>
              <a:rPr lang="en-US" dirty="0" smtClean="0"/>
              <a:t>Theft – </a:t>
            </a:r>
            <a:r>
              <a:rPr lang="ru-RU" dirty="0" smtClean="0"/>
              <a:t>воровство, кража</a:t>
            </a:r>
          </a:p>
          <a:p>
            <a:r>
              <a:rPr lang="en-US" dirty="0" smtClean="0"/>
              <a:t>Rob – </a:t>
            </a:r>
            <a:r>
              <a:rPr lang="ru-RU" dirty="0" smtClean="0"/>
              <a:t>красть</a:t>
            </a:r>
          </a:p>
          <a:p>
            <a:r>
              <a:rPr lang="en-US" dirty="0" smtClean="0"/>
              <a:t>Robbery – </a:t>
            </a:r>
            <a:r>
              <a:rPr lang="ru-RU" dirty="0" smtClean="0"/>
              <a:t>ограбление.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crime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Murder</a:t>
            </a:r>
            <a:r>
              <a:rPr lang="en-US" dirty="0"/>
              <a:t>  </a:t>
            </a:r>
            <a:r>
              <a:rPr lang="en-US" dirty="0" smtClean="0"/>
              <a:t>- Unlawfully </a:t>
            </a:r>
            <a:r>
              <a:rPr lang="en-US" dirty="0"/>
              <a:t>and </a:t>
            </a:r>
            <a:r>
              <a:rPr lang="en-US" dirty="0" smtClean="0"/>
              <a:t>deliberately </a:t>
            </a:r>
            <a:r>
              <a:rPr lang="en-US" b="1" dirty="0" smtClean="0"/>
              <a:t>killing </a:t>
            </a:r>
            <a:r>
              <a:rPr lang="en-US" dirty="0"/>
              <a:t>someone </a:t>
            </a:r>
            <a:endParaRPr lang="en-US" dirty="0" smtClean="0"/>
          </a:p>
          <a:p>
            <a:r>
              <a:rPr lang="en-US" b="1" dirty="0" smtClean="0"/>
              <a:t>Kidnapping</a:t>
            </a:r>
            <a:r>
              <a:rPr lang="en-US" dirty="0" smtClean="0"/>
              <a:t> - Taking </a:t>
            </a:r>
            <a:r>
              <a:rPr lang="en-US" dirty="0"/>
              <a:t>somebody by </a:t>
            </a:r>
            <a:r>
              <a:rPr lang="en-US" dirty="0" smtClean="0"/>
              <a:t>and </a:t>
            </a:r>
            <a:r>
              <a:rPr lang="en-US" dirty="0"/>
              <a:t>demanding money or conditions to free that person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90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349</Words>
  <Application>Microsoft Office PowerPoint</Application>
  <PresentationFormat>Широкоэкранный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Crime. Types of crime. Causes of crime</vt:lpstr>
      <vt:lpstr>Crime</vt:lpstr>
      <vt:lpstr>Additional Vocabulary</vt:lpstr>
      <vt:lpstr>Презентация PowerPoint</vt:lpstr>
      <vt:lpstr>Assassination -  убийство по политическим мотивам </vt:lpstr>
      <vt:lpstr>Hijack – похищать транспортное средство</vt:lpstr>
      <vt:lpstr>Assault - нападение</vt:lpstr>
      <vt:lpstr>Steal – воровать, грабить</vt:lpstr>
      <vt:lpstr>Types of crime</vt:lpstr>
      <vt:lpstr>Презентация PowerPoint</vt:lpstr>
      <vt:lpstr>Презентация PowerPoint</vt:lpstr>
      <vt:lpstr>Презентация PowerPoint</vt:lpstr>
      <vt:lpstr>Презентация PowerPoint</vt:lpstr>
      <vt:lpstr>Causes of crime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Crime. Types of crime. Causes of crime</dc:title>
  <dc:creator>hp</dc:creator>
  <cp:lastModifiedBy>hp</cp:lastModifiedBy>
  <cp:revision>8</cp:revision>
  <dcterms:created xsi:type="dcterms:W3CDTF">2020-11-02T22:54:25Z</dcterms:created>
  <dcterms:modified xsi:type="dcterms:W3CDTF">2020-11-03T11:15:21Z</dcterms:modified>
</cp:coreProperties>
</file>