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332656"/>
            <a:ext cx="7813058" cy="1643050"/>
          </a:xfrm>
        </p:spPr>
        <p:txBody>
          <a:bodyPr/>
          <a:lstStyle/>
          <a:p>
            <a:r>
              <a:rPr lang="en-US" dirty="0" smtClean="0"/>
              <a:t>A popular British sport </a:t>
            </a:r>
            <a:r>
              <a:rPr lang="en-US" dirty="0" smtClean="0"/>
              <a:t/>
            </a:r>
            <a:br>
              <a:rPr lang="en-US" dirty="0" smtClean="0"/>
            </a:br>
            <a:r>
              <a:rPr lang="en-US" dirty="0" smtClean="0"/>
              <a:t>Cri</a:t>
            </a:r>
            <a:r>
              <a:rPr lang="ru-RU" dirty="0" smtClean="0"/>
              <a:t>с</a:t>
            </a:r>
            <a:r>
              <a:rPr lang="en-US" dirty="0" err="1" smtClean="0"/>
              <a:t>ket</a:t>
            </a:r>
            <a:r>
              <a:rPr lang="en-US" dirty="0" smtClean="0"/>
              <a:t> </a:t>
            </a:r>
            <a:endParaRPr lang="ru-RU" dirty="0"/>
          </a:p>
        </p:txBody>
      </p:sp>
      <p:pic>
        <p:nvPicPr>
          <p:cNvPr id="2050" name="Picture 2" descr="C:\Users\Елена\Desktop\421275.jpg"/>
          <p:cNvPicPr>
            <a:picLocks noChangeAspect="1" noChangeArrowheads="1"/>
          </p:cNvPicPr>
          <p:nvPr/>
        </p:nvPicPr>
        <p:blipFill>
          <a:blip r:embed="rId2" cstate="print"/>
          <a:srcRect/>
          <a:stretch>
            <a:fillRect/>
          </a:stretch>
        </p:blipFill>
        <p:spPr bwMode="auto">
          <a:xfrm>
            <a:off x="2483768" y="2348880"/>
            <a:ext cx="4176464" cy="326737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Содержимое 4"/>
          <p:cNvSpPr>
            <a:spLocks noGrp="1"/>
          </p:cNvSpPr>
          <p:nvPr>
            <p:ph sz="half" idx="1"/>
          </p:nvPr>
        </p:nvSpPr>
        <p:spPr/>
        <p:txBody>
          <a:bodyPr/>
          <a:lstStyle/>
          <a:p>
            <a:r>
              <a:rPr lang="en-US" dirty="0" smtClean="0"/>
              <a:t>Cricket appeared in the XVI century in the South of England. By the end of the XVIII century the game became  the national sport .The first test matches between national teams were held in the middle of the XIX century .</a:t>
            </a:r>
            <a:endParaRPr lang="ru-RU" dirty="0"/>
          </a:p>
        </p:txBody>
      </p:sp>
      <p:pic>
        <p:nvPicPr>
          <p:cNvPr id="7" name="Содержимое 6" descr="2674158.jpg"/>
          <p:cNvPicPr>
            <a:picLocks noGrp="1" noChangeAspect="1"/>
          </p:cNvPicPr>
          <p:nvPr>
            <p:ph sz="half" idx="2"/>
          </p:nvPr>
        </p:nvPicPr>
        <p:blipFill>
          <a:blip r:embed="rId2" cstate="print"/>
          <a:stretch>
            <a:fillRect/>
          </a:stretch>
        </p:blipFill>
        <p:spPr>
          <a:xfrm>
            <a:off x="4644008" y="2132856"/>
            <a:ext cx="4038600" cy="345638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r>
              <a:rPr lang="en-US" dirty="0" smtClean="0"/>
              <a:t>A cricket match is a competition between two teams, each consisting of eleven athletes. The game takes place on a grassy field in the shape of a circle .</a:t>
            </a:r>
            <a:endParaRPr lang="ru-RU" dirty="0"/>
          </a:p>
        </p:txBody>
      </p:sp>
      <p:pic>
        <p:nvPicPr>
          <p:cNvPr id="7" name="Содержимое 6" descr="i (1).jpg"/>
          <p:cNvPicPr>
            <a:picLocks noGrp="1" noChangeAspect="1"/>
          </p:cNvPicPr>
          <p:nvPr>
            <p:ph sz="half" idx="2"/>
          </p:nvPr>
        </p:nvPicPr>
        <p:blipFill>
          <a:blip r:embed="rId2" cstate="print"/>
          <a:stretch>
            <a:fillRect/>
          </a:stretch>
        </p:blipFill>
        <p:spPr>
          <a:xfrm>
            <a:off x="4427984" y="1844824"/>
            <a:ext cx="4248472" cy="331236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normAutofit fontScale="92500"/>
          </a:bodyPr>
          <a:lstStyle/>
          <a:p>
            <a:r>
              <a:rPr lang="en-US" dirty="0" smtClean="0"/>
              <a:t>In the centre of the field there is a rectangular  platform — the pitch. The length of the pitch is 22 yards or just  20 </a:t>
            </a:r>
            <a:r>
              <a:rPr lang="en-US" dirty="0" smtClean="0"/>
              <a:t>meters. At </a:t>
            </a:r>
            <a:r>
              <a:rPr lang="en-US" dirty="0" smtClean="0"/>
              <a:t>the end of the pitch there are wooden wickets. Play areas at the ends of the pitch are separated from the main space by special stripes.</a:t>
            </a:r>
            <a:endParaRPr lang="ru-RU" dirty="0"/>
          </a:p>
        </p:txBody>
      </p:sp>
      <p:pic>
        <p:nvPicPr>
          <p:cNvPr id="7" name="Содержимое 6" descr="346110861.jpg"/>
          <p:cNvPicPr>
            <a:picLocks noGrp="1" noChangeAspect="1"/>
          </p:cNvPicPr>
          <p:nvPr>
            <p:ph sz="half" idx="2"/>
          </p:nvPr>
        </p:nvPicPr>
        <p:blipFill>
          <a:blip r:embed="rId2" cstate="print"/>
          <a:stretch>
            <a:fillRect/>
          </a:stretch>
        </p:blipFill>
        <p:spPr>
          <a:xfrm>
            <a:off x="4644008" y="2708920"/>
            <a:ext cx="4038600" cy="25922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a:xfrm>
            <a:off x="214282" y="1600200"/>
            <a:ext cx="4071966" cy="4525963"/>
          </a:xfrm>
        </p:spPr>
        <p:txBody>
          <a:bodyPr>
            <a:normAutofit fontScale="92500"/>
          </a:bodyPr>
          <a:lstStyle/>
          <a:p>
            <a:r>
              <a:rPr lang="en-US" dirty="0" smtClean="0"/>
              <a:t>Teams take turns striking the ball and play in the field, trying to score the maximum points or to prevent the opponent from doing it . In cricket there are two main players</a:t>
            </a:r>
            <a:r>
              <a:rPr lang="ru-RU" dirty="0" smtClean="0"/>
              <a:t>:</a:t>
            </a:r>
            <a:r>
              <a:rPr lang="en-US" dirty="0" smtClean="0"/>
              <a:t> the bowler and batsman who reflects the ball bat . The periods in cricket are called innings.</a:t>
            </a:r>
            <a:endParaRPr lang="ru-RU" dirty="0"/>
          </a:p>
        </p:txBody>
      </p:sp>
      <p:pic>
        <p:nvPicPr>
          <p:cNvPr id="7" name="Содержимое 6" descr="i.jpg"/>
          <p:cNvPicPr>
            <a:picLocks noGrp="1" noChangeAspect="1"/>
          </p:cNvPicPr>
          <p:nvPr>
            <p:ph sz="half" idx="2"/>
          </p:nvPr>
        </p:nvPicPr>
        <p:blipFill>
          <a:blip r:embed="rId2" cstate="print"/>
          <a:stretch>
            <a:fillRect/>
          </a:stretch>
        </p:blipFill>
        <p:spPr>
          <a:xfrm>
            <a:off x="4267290" y="1988840"/>
            <a:ext cx="4481173" cy="367240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r>
              <a:rPr lang="en-US" dirty="0" smtClean="0"/>
              <a:t/>
            </a:r>
            <a:br>
              <a:rPr lang="en-US" dirty="0" smtClean="0"/>
            </a:br>
            <a:r>
              <a:rPr lang="en-US" dirty="0" smtClean="0"/>
              <a:t>The innings continue until the batting team will not be taken out of the play, then the teams change their roles. The bowlers change after six innings, the set of which is called over.</a:t>
            </a:r>
            <a:endParaRPr lang="ru-RU" dirty="0"/>
          </a:p>
        </p:txBody>
      </p:sp>
      <p:pic>
        <p:nvPicPr>
          <p:cNvPr id="7" name="Содержимое 6" descr="i (2).jpg"/>
          <p:cNvPicPr>
            <a:picLocks noGrp="1" noChangeAspect="1"/>
          </p:cNvPicPr>
          <p:nvPr>
            <p:ph sz="half" idx="2"/>
          </p:nvPr>
        </p:nvPicPr>
        <p:blipFill>
          <a:blip r:embed="rId2" cstate="print"/>
          <a:stretch>
            <a:fillRect/>
          </a:stretch>
        </p:blipFill>
        <p:spPr>
          <a:xfrm>
            <a:off x="5148064" y="2564904"/>
            <a:ext cx="3096344" cy="276525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r>
              <a:rPr lang="en-US" dirty="0" smtClean="0"/>
              <a:t>Short games include only 20 </a:t>
            </a:r>
            <a:r>
              <a:rPr lang="en-US" dirty="0" err="1" smtClean="0"/>
              <a:t>overs</a:t>
            </a:r>
            <a:r>
              <a:rPr lang="en-US" dirty="0" smtClean="0"/>
              <a:t>. They last for 4 hours . Long games can last for 5 days</a:t>
            </a:r>
            <a:r>
              <a:rPr lang="ru-RU" dirty="0" smtClean="0"/>
              <a:t>,</a:t>
            </a:r>
            <a:r>
              <a:rPr lang="en-US" dirty="0" smtClean="0"/>
              <a:t> 6 hours a day.</a:t>
            </a:r>
            <a:endParaRPr lang="ru-RU" dirty="0"/>
          </a:p>
        </p:txBody>
      </p:sp>
      <p:pic>
        <p:nvPicPr>
          <p:cNvPr id="7" name="Содержимое 6" descr="Oratory_Prep_2011-172.jpg"/>
          <p:cNvPicPr>
            <a:picLocks noGrp="1" noChangeAspect="1"/>
          </p:cNvPicPr>
          <p:nvPr>
            <p:ph sz="half" idx="2"/>
          </p:nvPr>
        </p:nvPicPr>
        <p:blipFill>
          <a:blip r:embed="rId2" cstate="print"/>
          <a:stretch>
            <a:fillRect/>
          </a:stretch>
        </p:blipFill>
        <p:spPr>
          <a:xfrm>
            <a:off x="4355976" y="2780928"/>
            <a:ext cx="4038600" cy="268733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a:xfrm>
            <a:off x="251520" y="1556792"/>
            <a:ext cx="4320480" cy="4525963"/>
          </a:xfrm>
        </p:spPr>
        <p:txBody>
          <a:bodyPr/>
          <a:lstStyle/>
          <a:p>
            <a:r>
              <a:rPr lang="en-US" dirty="0" smtClean="0"/>
              <a:t>The rules of the game are created and modified by the Marylebone cricket </a:t>
            </a:r>
            <a:r>
              <a:rPr lang="en-US" smtClean="0"/>
              <a:t>club .</a:t>
            </a:r>
            <a:endParaRPr lang="ru-RU" dirty="0"/>
          </a:p>
        </p:txBody>
      </p:sp>
      <p:pic>
        <p:nvPicPr>
          <p:cNvPr id="7" name="Содержимое 6" descr="cricket_1.jpg"/>
          <p:cNvPicPr>
            <a:picLocks noGrp="1" noChangeAspect="1"/>
          </p:cNvPicPr>
          <p:nvPr>
            <p:ph sz="half" idx="2"/>
          </p:nvPr>
        </p:nvPicPr>
        <p:blipFill>
          <a:blip r:embed="rId2" cstate="print"/>
          <a:stretch>
            <a:fillRect/>
          </a:stretch>
        </p:blipFill>
        <p:spPr>
          <a:xfrm>
            <a:off x="4535334" y="1857364"/>
            <a:ext cx="4289580" cy="3143272"/>
          </a:xfrm>
        </p:spPr>
      </p:pic>
      <p:pic>
        <p:nvPicPr>
          <p:cNvPr id="6" name="Picture 2" descr="C:\Users\Елена\Desktop\pravila-igry-v-kriket.jpg"/>
          <p:cNvPicPr>
            <a:picLocks noChangeAspect="1" noChangeArrowheads="1"/>
          </p:cNvPicPr>
          <p:nvPr/>
        </p:nvPicPr>
        <p:blipFill>
          <a:blip r:embed="rId3" cstate="print"/>
          <a:srcRect/>
          <a:stretch>
            <a:fillRect/>
          </a:stretch>
        </p:blipFill>
        <p:spPr bwMode="auto">
          <a:xfrm>
            <a:off x="285720" y="3429000"/>
            <a:ext cx="3857652" cy="314327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Cricket is a very interesting game.</a:t>
            </a:r>
            <a:endParaRPr lang="ru-RU" dirty="0"/>
          </a:p>
        </p:txBody>
      </p:sp>
      <p:pic>
        <p:nvPicPr>
          <p:cNvPr id="4" name="Содержимое 3" descr="bestphoto-4.jpg"/>
          <p:cNvPicPr>
            <a:picLocks noGrp="1" noChangeAspect="1"/>
          </p:cNvPicPr>
          <p:nvPr>
            <p:ph idx="1"/>
          </p:nvPr>
        </p:nvPicPr>
        <p:blipFill>
          <a:blip r:embed="rId2" cstate="print"/>
          <a:stretch>
            <a:fillRect/>
          </a:stretch>
        </p:blipFill>
        <p:spPr>
          <a:xfrm>
            <a:off x="781219" y="1600200"/>
            <a:ext cx="7581562"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236</Words>
  <Application>Microsoft Office PowerPoint</Application>
  <PresentationFormat>Экран (4:3)</PresentationFormat>
  <Paragraphs>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A popular British sport  Criсket </vt:lpstr>
      <vt:lpstr>Слайд 2</vt:lpstr>
      <vt:lpstr>Слайд 3</vt:lpstr>
      <vt:lpstr>Слайд 4</vt:lpstr>
      <vt:lpstr>Слайд 5</vt:lpstr>
      <vt:lpstr>Слайд 6</vt:lpstr>
      <vt:lpstr>Слайд 7</vt:lpstr>
      <vt:lpstr>Слайд 8</vt:lpstr>
      <vt:lpstr>Cricket is a very interesting game.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popular British sport -Крикет</dc:title>
  <cp:lastModifiedBy>вероника</cp:lastModifiedBy>
  <dcterms:created xsi:type="dcterms:W3CDTF">2016-05-02T16:47:00Z</dcterms:created>
  <dcterms:modified xsi:type="dcterms:W3CDTF">2021-02-03T10:15:28Z</dcterms:modified>
</cp:coreProperties>
</file>