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57" r:id="rId9"/>
    <p:sldId id="265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C3558BA-4DEE-47B7-806E-648D66EC5981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FDF880-8A24-40F0-82CC-9251581A2E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990656" cy="2243335"/>
          </a:xfrm>
        </p:spPr>
        <p:txBody>
          <a:bodyPr/>
          <a:lstStyle/>
          <a:p>
            <a:r>
              <a:rPr lang="en-US" sz="6600" b="1" dirty="0"/>
              <a:t>Do we need space exploration?</a:t>
            </a:r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932040" cy="369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011 - Unit 1, Exercise 6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68" y="368710"/>
            <a:ext cx="8391832" cy="575745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Why does the country spend much money on space research?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Why does Felix think that the situation is serious?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Linda thinks that people don’t take care of nature, doesn’t she?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Is it easy to ruin our planet and to find another planet for people in space?</a:t>
            </a:r>
            <a:endParaRPr lang="en-US" sz="3600" dirty="0">
              <a:solidFill>
                <a:prstClr val="black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43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4400" b="1" dirty="0">
                <a:solidFill>
                  <a:srgbClr val="C00000"/>
                </a:solidFill>
                <a:latin typeface="Arial" charset="0"/>
              </a:rPr>
              <a:t>Today at the lesson 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ru-RU" sz="4400" b="1" dirty="0">
              <a:solidFill>
                <a:srgbClr val="C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400" dirty="0">
                <a:solidFill>
                  <a:prstClr val="black"/>
                </a:solidFill>
                <a:latin typeface="Arial" charset="0"/>
              </a:rPr>
              <a:t>I have learned about…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400" dirty="0">
                <a:solidFill>
                  <a:prstClr val="black"/>
                </a:solidFill>
                <a:latin typeface="Arial" charset="0"/>
              </a:rPr>
              <a:t>I have read…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altLang="ru-RU" sz="4400" dirty="0">
              <a:solidFill>
                <a:prstClr val="black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4400" dirty="0">
                <a:solidFill>
                  <a:prstClr val="black"/>
                </a:solidFill>
                <a:latin typeface="Arial" charset="0"/>
              </a:rPr>
              <a:t>… was interesting for me</a:t>
            </a:r>
            <a:endParaRPr lang="en-US" altLang="ru-RU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4400" dirty="0">
                <a:solidFill>
                  <a:prstClr val="black"/>
                </a:solidFill>
                <a:latin typeface="Arial" charset="0"/>
              </a:rPr>
              <a:t>… was </a:t>
            </a:r>
            <a:r>
              <a:rPr lang="en-US" altLang="ru-RU" sz="4400">
                <a:solidFill>
                  <a:prstClr val="black"/>
                </a:solidFill>
                <a:latin typeface="Arial" charset="0"/>
              </a:rPr>
              <a:t>difficult for me</a:t>
            </a:r>
            <a:endParaRPr lang="en-US" altLang="ru-RU" sz="4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1124744"/>
            <a:ext cx="2520280" cy="2808312"/>
          </a:xfrm>
        </p:spPr>
        <p:txBody>
          <a:bodyPr/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Elephant" panose="02020904090505020303" pitchFamily="18" charset="0"/>
              </a:rPr>
              <a:t>Konstantin Tsiolkovsky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9859"/>
            <a:ext cx="3960440" cy="571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73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661248"/>
            <a:ext cx="7385294" cy="692696"/>
          </a:xfrm>
        </p:spPr>
        <p:txBody>
          <a:bodyPr/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  <a:t>Alexei Leonov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06" y="620688"/>
            <a:ext cx="65409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7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124744"/>
          </a:xfrm>
        </p:spPr>
        <p:txBody>
          <a:bodyPr/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  <a:t>Valentina Tereshkova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2" y="1772816"/>
            <a:ext cx="75648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58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322712" cy="6381328"/>
          </a:xfrm>
        </p:spPr>
        <p:txBody>
          <a:bodyPr/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  <a:t>Yuri Gagarin</a:t>
            </a:r>
            <a:br>
              <a:rPr lang="en-US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</a:br>
            <a:br>
              <a:rPr lang="en-US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</a:br>
            <a:br>
              <a:rPr lang="en-US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</a:br>
            <a:br>
              <a:rPr lang="en-US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4618401" cy="601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5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0"/>
            <a:ext cx="3384376" cy="6858000"/>
          </a:xfrm>
        </p:spPr>
        <p:txBody>
          <a:bodyPr/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  <a:t>Neil Armstrong</a:t>
            </a:r>
            <a:br>
              <a:rPr lang="en-US" sz="4400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</a:br>
            <a:br>
              <a:rPr lang="en-US" sz="4400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</a:br>
            <a:br>
              <a:rPr lang="en-US" sz="4400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</a:br>
            <a:br>
              <a:rPr lang="en-US" sz="4400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112567" cy="63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63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Cooper Black" panose="0208090404030B020404" pitchFamily="18" charset="0"/>
              </a:rPr>
              <a:t>Sergei Korolev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6366"/>
            <a:ext cx="749027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83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507288" cy="593752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Find the same words in Russian: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исследовать, изучать</a:t>
            </a:r>
            <a:endParaRPr lang="ru-RU" sz="3200" dirty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конструировать</a:t>
            </a:r>
            <a:endParaRPr lang="ru-RU" sz="3200" dirty="0">
              <a:solidFill>
                <a:srgbClr val="FF000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8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исследование</a:t>
            </a:r>
            <a:endParaRPr lang="ru-RU" sz="3200" dirty="0">
              <a:solidFill>
                <a:srgbClr val="80000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космический корабль</a:t>
            </a:r>
            <a:endParaRPr lang="ru-RU" sz="3200" dirty="0">
              <a:solidFill>
                <a:srgbClr val="92D05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спутник</a:t>
            </a:r>
            <a:endParaRPr lang="ru-RU" sz="3200" dirty="0">
              <a:solidFill>
                <a:srgbClr val="00B05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астронавт</a:t>
            </a:r>
            <a:endParaRPr lang="ru-RU" sz="3200" dirty="0">
              <a:solidFill>
                <a:srgbClr val="00B0F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исследователь</a:t>
            </a:r>
            <a:endParaRPr lang="ru-RU" sz="3200" dirty="0">
              <a:solidFill>
                <a:srgbClr val="C0000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запускать</a:t>
            </a:r>
            <a:endParaRPr lang="ru-RU" sz="3200" dirty="0">
              <a:solidFill>
                <a:srgbClr val="7030A0"/>
              </a:solidFill>
              <a:latin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B31FBBBC-174E-1D7C-697A-1EFAD3E6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71889"/>
              </p:ext>
            </p:extLst>
          </p:nvPr>
        </p:nvGraphicFramePr>
        <p:xfrm>
          <a:off x="4654352" y="1143000"/>
          <a:ext cx="424847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94016877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728490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ea typeface="Calibri" pitchFamily="34" charset="0"/>
                          <a:cs typeface="Times New Roman" pitchFamily="18" charset="0"/>
                        </a:rPr>
                        <a:t>Astronaut</a:t>
                      </a:r>
                      <a:r>
                        <a:rPr lang="ru-RU" sz="2800" b="1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3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ea typeface="Calibri" pitchFamily="34" charset="0"/>
                          <a:cs typeface="Times New Roman" pitchFamily="18" charset="0"/>
                        </a:rPr>
                        <a:t>To construct</a:t>
                      </a:r>
                      <a:r>
                        <a:rPr lang="ru-RU" sz="2800" b="1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6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ea typeface="Calibri" pitchFamily="34" charset="0"/>
                          <a:cs typeface="Times New Roman" pitchFamily="18" charset="0"/>
                        </a:rPr>
                        <a:t>Exploration</a:t>
                      </a:r>
                      <a:r>
                        <a:rPr lang="ru-RU" sz="2800" b="1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8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ea typeface="Calibri" pitchFamily="34" charset="0"/>
                          <a:cs typeface="Times New Roman" pitchFamily="18" charset="0"/>
                        </a:rPr>
                        <a:t>To explore</a:t>
                      </a:r>
                      <a:r>
                        <a:rPr lang="ru-RU" sz="2800" b="1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0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ea typeface="Calibri" pitchFamily="34" charset="0"/>
                          <a:cs typeface="Times New Roman" pitchFamily="18" charset="0"/>
                        </a:rPr>
                        <a:t>A researcher</a:t>
                      </a:r>
                      <a:r>
                        <a:rPr lang="ru-RU" sz="2800" b="1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51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ea typeface="Calibri" pitchFamily="34" charset="0"/>
                          <a:cs typeface="Times New Roman" pitchFamily="18" charset="0"/>
                        </a:rPr>
                        <a:t>Launch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ea typeface="Calibri" pitchFamily="34" charset="0"/>
                          <a:cs typeface="Times New Roman" pitchFamily="18" charset="0"/>
                        </a:rPr>
                        <a:t>Spaceship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1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ea typeface="Calibri" pitchFamily="34" charset="0"/>
                          <a:cs typeface="Times New Roman" pitchFamily="18" charset="0"/>
                        </a:rPr>
                        <a:t>Satellite</a:t>
                      </a:r>
                      <a:r>
                        <a:rPr lang="ru-RU" sz="2800" b="1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23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94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Fill in the gaps with the following words:</a:t>
            </a:r>
            <a:r>
              <a:rPr lang="en-US" sz="3000" b="1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launched, planets, spaceship, cosmonaut, satellite, explored, research.</a:t>
            </a:r>
            <a:endParaRPr lang="ru-RU" sz="3000" b="1" i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000" i="1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The____ flew at the speed of 300 miles a minute.</a:t>
            </a:r>
            <a:endParaRPr lang="ru-RU" sz="3000" i="1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Yuri Gagarin was the first___ in the world.</a:t>
            </a:r>
            <a:endParaRPr lang="ru-RU" sz="3000" i="1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The government spends money on scientific____.</a:t>
            </a:r>
            <a:endParaRPr lang="ru-RU" sz="3000" i="1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 saw ____ and began to move towards it.</a:t>
            </a:r>
            <a:endParaRPr lang="ru-RU" sz="3000" i="1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They’ve ____ their own solar system.</a:t>
            </a:r>
            <a:endParaRPr lang="ru-RU" sz="3000" i="1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The Earth is the fifth largest of the nine main ___ in the solar system.</a:t>
            </a:r>
            <a:endParaRPr lang="ru-RU" sz="3000" i="1" dirty="0">
              <a:solidFill>
                <a:prstClr val="black"/>
              </a:solidFill>
              <a:latin typeface="Arial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The satellite was ____ into space three days ago.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183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</TotalTime>
  <Words>226</Words>
  <Application>Microsoft Office PowerPoint</Application>
  <PresentationFormat>Экран (4:3)</PresentationFormat>
  <Paragraphs>48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Agency FB</vt:lpstr>
      <vt:lpstr>Arial</vt:lpstr>
      <vt:lpstr>Century Gothic</vt:lpstr>
      <vt:lpstr>Cooper Black</vt:lpstr>
      <vt:lpstr>Courier New</vt:lpstr>
      <vt:lpstr>Elephant</vt:lpstr>
      <vt:lpstr>Palatino Linotype</vt:lpstr>
      <vt:lpstr>Исполнительная</vt:lpstr>
      <vt:lpstr>Do we need space exploration?</vt:lpstr>
      <vt:lpstr>Konstantin Tsiolkovsky</vt:lpstr>
      <vt:lpstr>Alexei Leonov</vt:lpstr>
      <vt:lpstr>Valentina Tereshkova</vt:lpstr>
      <vt:lpstr>Yuri Gagarin    </vt:lpstr>
      <vt:lpstr>Neil Armstrong    </vt:lpstr>
      <vt:lpstr>Sergei Korolev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we need space exploration?</dc:title>
  <dc:creator>ЯНА</dc:creator>
  <cp:lastModifiedBy>Adm</cp:lastModifiedBy>
  <cp:revision>5</cp:revision>
  <dcterms:created xsi:type="dcterms:W3CDTF">2020-09-23T18:51:58Z</dcterms:created>
  <dcterms:modified xsi:type="dcterms:W3CDTF">2022-09-30T16:50:39Z</dcterms:modified>
</cp:coreProperties>
</file>