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D83-CB19-4868-B075-4E8A6C32FB67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C509-5F6B-4C2F-B597-ED8612D79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1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D83-CB19-4868-B075-4E8A6C32FB67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C509-5F6B-4C2F-B597-ED8612D79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3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D83-CB19-4868-B075-4E8A6C32FB67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C509-5F6B-4C2F-B597-ED8612D79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4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D83-CB19-4868-B075-4E8A6C32FB67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C509-5F6B-4C2F-B597-ED8612D79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83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D83-CB19-4868-B075-4E8A6C32FB67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C509-5F6B-4C2F-B597-ED8612D79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56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D83-CB19-4868-B075-4E8A6C32FB67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C509-5F6B-4C2F-B597-ED8612D79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0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D83-CB19-4868-B075-4E8A6C32FB67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C509-5F6B-4C2F-B597-ED8612D79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D83-CB19-4868-B075-4E8A6C32FB67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C509-5F6B-4C2F-B597-ED8612D79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6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D83-CB19-4868-B075-4E8A6C32FB67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C509-5F6B-4C2F-B597-ED8612D79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4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D83-CB19-4868-B075-4E8A6C32FB67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C509-5F6B-4C2F-B597-ED8612D79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5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D83-CB19-4868-B075-4E8A6C32FB67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C509-5F6B-4C2F-B597-ED8612D79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A5D83-CB19-4868-B075-4E8A6C32FB67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FC509-5F6B-4C2F-B597-ED8612D79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8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4homex.com/globalhomeexchange.htm" TargetMode="External"/><Relationship Id="rId2" Type="http://schemas.openxmlformats.org/officeDocument/2006/relationships/hyperlink" Target="http://www.geene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changehomes.com/" TargetMode="External"/><Relationship Id="rId5" Type="http://schemas.openxmlformats.org/officeDocument/2006/relationships/hyperlink" Target="http://www.homelink.org/" TargetMode="External"/><Relationship Id="rId4" Type="http://schemas.openxmlformats.org/officeDocument/2006/relationships/hyperlink" Target="http://www.homebase-hols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atin typeface="French Script MT" panose="03020402040607040605" pitchFamily="66" charset="0"/>
                <a:cs typeface="Aharoni" panose="02010803020104030203" pitchFamily="2" charset="-79"/>
              </a:rPr>
              <a:t>Home exchange</a:t>
            </a:r>
            <a:endParaRPr lang="ru-RU" sz="9600" b="1" dirty="0"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1750"/>
            <a:ext cx="10160000" cy="67945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3429000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 by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Pronina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Svetlana</a:t>
            </a: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Stepanova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Nastya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60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9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0" y="88919"/>
            <a:ext cx="11959770" cy="676908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flat"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French Script MT" panose="03020402040607040605" pitchFamily="66" charset="0"/>
              </a:rPr>
              <a:t>What is it</a:t>
            </a:r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“You stay in my house while I stay in yours”.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Home exchange, also known as house swapping, is a mean of travel accommodation,  when two parties agree to swap their homes for a set period of time.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0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86" y="-4763"/>
            <a:ext cx="12329886" cy="10095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effectLst/>
                <a:latin typeface="French Script MT" panose="03020402040607040605" pitchFamily="66" charset="0"/>
              </a:rPr>
              <a:t>Home Exchange Types</a:t>
            </a:r>
            <a:endParaRPr lang="ru-RU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most popular is </a:t>
            </a: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home exchange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where two members of a home exchange website trade their homes.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hospitality exchange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where exchangers take turns welcoming each other into their homes at a definite time.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eekend getaways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for people 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are able to work away from home and exchange their houses for the weekends.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ong-term swaps</a:t>
            </a:r>
            <a:r>
              <a:rPr lang="en-GB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for people who want to exchange their houses for a long period of time.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31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French Script MT" panose="03020402040607040605" pitchFamily="66" charset="0"/>
              </a:rPr>
              <a:t>Why is it comfortable</a:t>
            </a:r>
            <a:r>
              <a:rPr lang="ru-RU" sz="9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cheaper than to live at the hotel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You’ll learn more about culture of other countries (especially if you’ll use hospitality exchange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communicate with people from all over the world and learn more about the place where you’ll stay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don’t need to buy a tour. Just buy tickets.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136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20074"/>
            <a:ext cx="110831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nch Script MT" panose="03020402040607040605" pitchFamily="66" charset="0"/>
                <a:cs typeface="Times New Roman" panose="02020603050405020304" pitchFamily="18" charset="0"/>
              </a:rPr>
              <a:t>Some sites that have lists of home exchange clubs</a:t>
            </a:r>
            <a:endParaRPr kumimoji="0" lang="ru-RU" altLang="ru-RU" sz="6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Geenee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beautiful website with Excellent worldwide coverage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Global Home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Exchange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Excellent website with worldwide coverage. You pay for listing your home but can search their listings for free.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Home Base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Holidays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Located in London, England.</a:t>
            </a: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Homelink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International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Worldwide. The largest home exchange service with over 15,000 members spread over 50 countries.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ExchangeHomes.com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Worldwide. They are one of the largest and most respected home exchange clubs around.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65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French Script MT" panose="03020402040607040605" pitchFamily="66" charset="0"/>
              </a:rPr>
              <a:t>How to choose the house</a:t>
            </a:r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description of the house attentively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all details with the owner of the house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questions about the area which is near with the house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 all points of contract.</a:t>
            </a:r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784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-193589"/>
            <a:ext cx="12366171" cy="88896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>
                <a:latin typeface="French Script MT" panose="03020402040607040605" pitchFamily="66" charset="0"/>
              </a:rPr>
              <a:t>Our choice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423775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atin typeface="French Script MT" panose="03020402040607040605" pitchFamily="66" charset="0"/>
              </a:rPr>
              <a:t>What will you choose</a:t>
            </a:r>
            <a:r>
              <a:rPr lang="ru-RU" sz="9600" b="1" dirty="0" smtClean="0"/>
              <a:t>?</a:t>
            </a:r>
            <a:endParaRPr lang="ru-RU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37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239</TotalTime>
  <Words>343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French Script MT</vt:lpstr>
      <vt:lpstr>Times New Roman</vt:lpstr>
      <vt:lpstr>Office Theme</vt:lpstr>
      <vt:lpstr>Home exchange</vt:lpstr>
      <vt:lpstr>What is it?</vt:lpstr>
      <vt:lpstr>Home Exchange Types</vt:lpstr>
      <vt:lpstr>Why is it comfortable?</vt:lpstr>
      <vt:lpstr>Some sites that have lists of home exchange clubs</vt:lpstr>
      <vt:lpstr>How to choose the house?</vt:lpstr>
      <vt:lpstr>Our choice</vt:lpstr>
      <vt:lpstr>What will you choose?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16</cp:revision>
  <dcterms:created xsi:type="dcterms:W3CDTF">2015-04-21T06:05:21Z</dcterms:created>
  <dcterms:modified xsi:type="dcterms:W3CDTF">2015-04-23T03:02:05Z</dcterms:modified>
</cp:coreProperties>
</file>